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  <p:sldMasterId id="2147483660" r:id="rId5"/>
  </p:sldMasterIdLst>
  <p:notesMasterIdLst>
    <p:notesMasterId r:id="rId18"/>
  </p:notesMasterIdLst>
  <p:handoutMasterIdLst>
    <p:handoutMasterId r:id="rId19"/>
  </p:handoutMasterIdLst>
  <p:sldIdLst>
    <p:sldId id="256" r:id="rId6"/>
    <p:sldId id="838" r:id="rId7"/>
    <p:sldId id="947" r:id="rId8"/>
    <p:sldId id="948" r:id="rId9"/>
    <p:sldId id="837" r:id="rId10"/>
    <p:sldId id="926" r:id="rId11"/>
    <p:sldId id="944" r:id="rId12"/>
    <p:sldId id="945" r:id="rId13"/>
    <p:sldId id="952" r:id="rId14"/>
    <p:sldId id="974" r:id="rId15"/>
    <p:sldId id="2147196824" r:id="rId16"/>
    <p:sldId id="261" r:id="rId17"/>
  </p:sldIdLst>
  <p:sldSz cx="12192000" cy="6858000"/>
  <p:notesSz cx="6810375" cy="9942513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4F8B204F-0585-9F90-FA83-CEC0ED7E2829}" name="Jørn Johansen" initials="JJ" userId="S::jorn.johansen@sanitetskvinnene.no::6821f822-6f69-4534-919c-2e538065a03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54C6C"/>
    <a:srgbClr val="2D7590"/>
    <a:srgbClr val="A7C0CB"/>
    <a:srgbClr val="1D6F8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114B26D-A6EA-48F6-A973-28F66C710ECA}" v="305" dt="2026-09-02T10:19:59.66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50" d="100"/>
          <a:sy n="150" d="100"/>
        </p:scale>
        <p:origin x="2886" y="1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44" d="100"/>
          <a:sy n="44" d="100"/>
        </p:scale>
        <p:origin x="2852" y="4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21" Type="http://schemas.openxmlformats.org/officeDocument/2006/relationships/viewProps" Target="viewProp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microsoft.com/office/2018/10/relationships/authors" Target="authors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microsoft.com/office/2015/10/relationships/revisionInfo" Target="revisionInfo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tableStyles" Target="tableStyles.xml"/><Relationship Id="rId10" Type="http://schemas.openxmlformats.org/officeDocument/2006/relationships/slide" Target="slides/slide5.xml"/><Relationship Id="rId19" Type="http://schemas.openxmlformats.org/officeDocument/2006/relationships/handoutMaster" Target="handoutMasters/handout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#1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4A5AEE6-D8A0-4384-B196-4A49FA537EA0}" type="doc">
      <dgm:prSet loTypeId="urn:microsoft.com/office/officeart/2008/layout/LinedList" loCatId="list" qsTypeId="urn:microsoft.com/office/officeart/2005/8/quickstyle/simple1#1" qsCatId="simple" csTypeId="urn:microsoft.com/office/officeart/2005/8/colors/accent1_2#1" csCatId="accent1" phldr="1"/>
      <dgm:spPr/>
      <dgm:t>
        <a:bodyPr/>
        <a:lstStyle/>
        <a:p>
          <a:endParaRPr lang="en-US"/>
        </a:p>
      </dgm:t>
    </dgm:pt>
    <dgm:pt modelId="{22565829-6A55-462F-9D32-36C1C4C26F97}">
      <dgm:prSet/>
      <dgm:spPr/>
      <dgm:t>
        <a:bodyPr/>
        <a:lstStyle/>
        <a:p>
          <a:r>
            <a:rPr lang="nb-NO"/>
            <a:t>Kartleggingsundersøkelse til styrer i </a:t>
          </a:r>
          <a:r>
            <a:rPr lang="nb-NO" b="1"/>
            <a:t>lokal- og fylkesforeninger</a:t>
          </a:r>
          <a:endParaRPr lang="en-US"/>
        </a:p>
      </dgm:t>
    </dgm:pt>
    <dgm:pt modelId="{F6E8CAB0-A16B-4ADB-ADF8-A77B0A350070}" type="parTrans" cxnId="{5DDB514B-E9EE-465E-97EB-B99E01E21037}">
      <dgm:prSet/>
      <dgm:spPr/>
      <dgm:t>
        <a:bodyPr/>
        <a:lstStyle/>
        <a:p>
          <a:endParaRPr lang="en-US"/>
        </a:p>
      </dgm:t>
    </dgm:pt>
    <dgm:pt modelId="{4093EFDB-E337-44F5-9250-9B25AA5A33AB}" type="sibTrans" cxnId="{5DDB514B-E9EE-465E-97EB-B99E01E21037}">
      <dgm:prSet/>
      <dgm:spPr/>
      <dgm:t>
        <a:bodyPr/>
        <a:lstStyle/>
        <a:p>
          <a:endParaRPr lang="en-US"/>
        </a:p>
      </dgm:t>
    </dgm:pt>
    <dgm:pt modelId="{39A3F302-C2E2-44A2-8C52-7856AF843D3E}">
      <dgm:prSet/>
      <dgm:spPr/>
      <dgm:t>
        <a:bodyPr/>
        <a:lstStyle/>
        <a:p>
          <a:r>
            <a:rPr lang="nb-NO"/>
            <a:t>Innspill fra </a:t>
          </a:r>
          <a:r>
            <a:rPr lang="nb-NO" b="1"/>
            <a:t>sekretariatet</a:t>
          </a:r>
          <a:r>
            <a:rPr lang="nb-NO"/>
            <a:t> i Kirkegata </a:t>
          </a:r>
          <a:endParaRPr lang="en-US"/>
        </a:p>
      </dgm:t>
    </dgm:pt>
    <dgm:pt modelId="{465425EC-9A43-4860-8D1F-4CEBF7FF9BC5}" type="parTrans" cxnId="{7974935B-670D-460F-B93A-994C4A0CBDF2}">
      <dgm:prSet/>
      <dgm:spPr/>
      <dgm:t>
        <a:bodyPr/>
        <a:lstStyle/>
        <a:p>
          <a:endParaRPr lang="en-US"/>
        </a:p>
      </dgm:t>
    </dgm:pt>
    <dgm:pt modelId="{04977231-65D5-4216-9F48-EB01D07F428F}" type="sibTrans" cxnId="{7974935B-670D-460F-B93A-994C4A0CBDF2}">
      <dgm:prSet/>
      <dgm:spPr/>
      <dgm:t>
        <a:bodyPr/>
        <a:lstStyle/>
        <a:p>
          <a:endParaRPr lang="en-US"/>
        </a:p>
      </dgm:t>
    </dgm:pt>
    <dgm:pt modelId="{F78B0E69-94EA-4FDC-9AD7-EC3D2C0B2714}">
      <dgm:prSet/>
      <dgm:spPr/>
      <dgm:t>
        <a:bodyPr/>
        <a:lstStyle/>
        <a:p>
          <a:r>
            <a:rPr lang="nb-NO"/>
            <a:t>Innspill fra </a:t>
          </a:r>
          <a:r>
            <a:rPr lang="nb-NO" b="1"/>
            <a:t>ledergruppen</a:t>
          </a:r>
          <a:r>
            <a:rPr lang="nb-NO"/>
            <a:t> </a:t>
          </a:r>
          <a:endParaRPr lang="en-US"/>
        </a:p>
      </dgm:t>
    </dgm:pt>
    <dgm:pt modelId="{DD1F27E6-ABEF-4E33-AA10-584B9170C5AF}" type="parTrans" cxnId="{0C137F86-A665-45FB-A272-97F84A0DBDF6}">
      <dgm:prSet/>
      <dgm:spPr/>
      <dgm:t>
        <a:bodyPr/>
        <a:lstStyle/>
        <a:p>
          <a:endParaRPr lang="en-US"/>
        </a:p>
      </dgm:t>
    </dgm:pt>
    <dgm:pt modelId="{00B2ADF7-46E6-48C7-B5E7-7AF3155AC476}" type="sibTrans" cxnId="{0C137F86-A665-45FB-A272-97F84A0DBDF6}">
      <dgm:prSet/>
      <dgm:spPr/>
      <dgm:t>
        <a:bodyPr/>
        <a:lstStyle/>
        <a:p>
          <a:endParaRPr lang="en-US"/>
        </a:p>
      </dgm:t>
    </dgm:pt>
    <dgm:pt modelId="{4DD93A9E-8B08-4FE0-A255-6972CA23067D}">
      <dgm:prSet/>
      <dgm:spPr/>
      <dgm:t>
        <a:bodyPr/>
        <a:lstStyle/>
        <a:p>
          <a:r>
            <a:rPr lang="nb-NO"/>
            <a:t>Innspill fra </a:t>
          </a:r>
          <a:r>
            <a:rPr lang="nb-NO" b="1"/>
            <a:t>ansatte på Veiledningssentret</a:t>
          </a:r>
          <a:endParaRPr lang="en-US"/>
        </a:p>
      </dgm:t>
    </dgm:pt>
    <dgm:pt modelId="{6DBECC93-D384-404C-8D34-0A2B00E1E314}" type="parTrans" cxnId="{68DB1E07-9A2C-43F2-8D19-B9CB9740BBB0}">
      <dgm:prSet/>
      <dgm:spPr/>
      <dgm:t>
        <a:bodyPr/>
        <a:lstStyle/>
        <a:p>
          <a:endParaRPr lang="en-US"/>
        </a:p>
      </dgm:t>
    </dgm:pt>
    <dgm:pt modelId="{52C223F9-61A0-46D7-AEE1-AE79EB80A1A9}" type="sibTrans" cxnId="{68DB1E07-9A2C-43F2-8D19-B9CB9740BBB0}">
      <dgm:prSet/>
      <dgm:spPr/>
      <dgm:t>
        <a:bodyPr/>
        <a:lstStyle/>
        <a:p>
          <a:endParaRPr lang="en-US"/>
        </a:p>
      </dgm:t>
    </dgm:pt>
    <dgm:pt modelId="{4FC9FF17-AFAE-4B97-A14F-56E0360703A2}">
      <dgm:prSet/>
      <dgm:spPr/>
      <dgm:t>
        <a:bodyPr/>
        <a:lstStyle/>
        <a:p>
          <a:r>
            <a:rPr lang="nb-NO"/>
            <a:t>Innspill fra de 4 lederne på </a:t>
          </a:r>
          <a:r>
            <a:rPr lang="nb-NO" b="1"/>
            <a:t>Kvinnehelsehusene</a:t>
          </a:r>
          <a:endParaRPr lang="en-US"/>
        </a:p>
      </dgm:t>
    </dgm:pt>
    <dgm:pt modelId="{C533C824-4171-49BE-A9CB-FCB97945D962}" type="parTrans" cxnId="{68A99972-8767-4687-A787-E247A9C53D56}">
      <dgm:prSet/>
      <dgm:spPr/>
      <dgm:t>
        <a:bodyPr/>
        <a:lstStyle/>
        <a:p>
          <a:endParaRPr lang="en-US"/>
        </a:p>
      </dgm:t>
    </dgm:pt>
    <dgm:pt modelId="{6EA1AD87-9143-4B05-9A89-CA8D8A464004}" type="sibTrans" cxnId="{68A99972-8767-4687-A787-E247A9C53D56}">
      <dgm:prSet/>
      <dgm:spPr/>
      <dgm:t>
        <a:bodyPr/>
        <a:lstStyle/>
        <a:p>
          <a:endParaRPr lang="en-US"/>
        </a:p>
      </dgm:t>
    </dgm:pt>
    <dgm:pt modelId="{0ACDEE36-C142-4207-ABB8-68D6ECBBAE5F}">
      <dgm:prSet/>
      <dgm:spPr/>
      <dgm:t>
        <a:bodyPr/>
        <a:lstStyle/>
        <a:p>
          <a:endParaRPr lang="en-US"/>
        </a:p>
      </dgm:t>
    </dgm:pt>
    <dgm:pt modelId="{327983B4-C583-488A-83FE-1B61442BA771}" type="parTrans" cxnId="{FCB8B2B5-E9EC-4706-A2D4-3A4E69B3C0D4}">
      <dgm:prSet/>
      <dgm:spPr/>
      <dgm:t>
        <a:bodyPr/>
        <a:lstStyle/>
        <a:p>
          <a:endParaRPr lang="en-US"/>
        </a:p>
      </dgm:t>
    </dgm:pt>
    <dgm:pt modelId="{7DFA1727-55AC-4807-ABF8-C0D35FB3296F}" type="sibTrans" cxnId="{FCB8B2B5-E9EC-4706-A2D4-3A4E69B3C0D4}">
      <dgm:prSet/>
      <dgm:spPr/>
      <dgm:t>
        <a:bodyPr/>
        <a:lstStyle/>
        <a:p>
          <a:endParaRPr lang="en-US"/>
        </a:p>
      </dgm:t>
    </dgm:pt>
    <dgm:pt modelId="{A1AEB7DF-56BC-49ED-AC4A-7CE6F9EA5F23}">
      <dgm:prSet/>
      <dgm:spPr/>
      <dgm:t>
        <a:bodyPr/>
        <a:lstStyle/>
        <a:p>
          <a:r>
            <a:rPr lang="nb-NO"/>
            <a:t>Spørreundersøkelse  landsstyre/ sentralstyre </a:t>
          </a:r>
          <a:endParaRPr lang="en-US"/>
        </a:p>
      </dgm:t>
    </dgm:pt>
    <dgm:pt modelId="{A4F2978C-B4B5-4DDA-992D-3BA4433A2122}" type="parTrans" cxnId="{E87D5F54-4F3E-43E4-91FF-25EA2642E7CE}">
      <dgm:prSet/>
      <dgm:spPr/>
      <dgm:t>
        <a:bodyPr/>
        <a:lstStyle/>
        <a:p>
          <a:endParaRPr lang="en-US"/>
        </a:p>
      </dgm:t>
    </dgm:pt>
    <dgm:pt modelId="{F2D1E0A9-BAED-4413-AD3A-C6FC83932F5C}" type="sibTrans" cxnId="{E87D5F54-4F3E-43E4-91FF-25EA2642E7CE}">
      <dgm:prSet/>
      <dgm:spPr/>
      <dgm:t>
        <a:bodyPr/>
        <a:lstStyle/>
        <a:p>
          <a:endParaRPr lang="en-US"/>
        </a:p>
      </dgm:t>
    </dgm:pt>
    <dgm:pt modelId="{52FB08BE-A11F-4BFC-A172-53B6C79BB5EA}">
      <dgm:prSet/>
      <dgm:spPr/>
      <dgm:t>
        <a:bodyPr/>
        <a:lstStyle/>
        <a:p>
          <a:r>
            <a:rPr lang="nb-NO" b="1"/>
            <a:t>Vår 2026: </a:t>
          </a:r>
          <a:endParaRPr lang="en-US"/>
        </a:p>
      </dgm:t>
    </dgm:pt>
    <dgm:pt modelId="{4E49B3E2-A617-410A-9A0A-44147D23A18A}" type="parTrans" cxnId="{CA280EEF-61C9-44F8-8221-EDE0A7A26E8B}">
      <dgm:prSet/>
      <dgm:spPr/>
      <dgm:t>
        <a:bodyPr/>
        <a:lstStyle/>
        <a:p>
          <a:endParaRPr lang="en-US"/>
        </a:p>
      </dgm:t>
    </dgm:pt>
    <dgm:pt modelId="{BCF6079A-ABB2-4411-BD42-1C646F4C019B}" type="sibTrans" cxnId="{CA280EEF-61C9-44F8-8221-EDE0A7A26E8B}">
      <dgm:prSet/>
      <dgm:spPr/>
      <dgm:t>
        <a:bodyPr/>
        <a:lstStyle/>
        <a:p>
          <a:endParaRPr lang="en-US"/>
        </a:p>
      </dgm:t>
    </dgm:pt>
    <dgm:pt modelId="{04C24D83-B856-40C2-9422-967348356E6A}">
      <dgm:prSet/>
      <dgm:spPr/>
      <dgm:t>
        <a:bodyPr/>
        <a:lstStyle/>
        <a:p>
          <a:r>
            <a:rPr lang="nb-NO" i="0"/>
            <a:t>Årsmøter lokalforeninger (jan-</a:t>
          </a:r>
          <a:r>
            <a:rPr lang="nb-NO" i="0" err="1"/>
            <a:t>feb</a:t>
          </a:r>
          <a:r>
            <a:rPr lang="nb-NO" i="0"/>
            <a:t>)  Primært </a:t>
          </a:r>
          <a:r>
            <a:rPr lang="nb-NO"/>
            <a:t>spørsmål fra hovedutvalget</a:t>
          </a:r>
          <a:endParaRPr lang="en-US"/>
        </a:p>
      </dgm:t>
    </dgm:pt>
    <dgm:pt modelId="{A24081C7-50F5-4ECF-8282-76E1ED40BD77}" type="parTrans" cxnId="{F4A8C9FB-5056-4A6D-8A36-00F2D409888D}">
      <dgm:prSet/>
      <dgm:spPr/>
      <dgm:t>
        <a:bodyPr/>
        <a:lstStyle/>
        <a:p>
          <a:endParaRPr lang="en-US"/>
        </a:p>
      </dgm:t>
    </dgm:pt>
    <dgm:pt modelId="{70216FF1-D420-4D0C-B276-BF34CCC92F62}" type="sibTrans" cxnId="{F4A8C9FB-5056-4A6D-8A36-00F2D409888D}">
      <dgm:prSet/>
      <dgm:spPr/>
      <dgm:t>
        <a:bodyPr/>
        <a:lstStyle/>
        <a:p>
          <a:endParaRPr lang="en-US"/>
        </a:p>
      </dgm:t>
    </dgm:pt>
    <dgm:pt modelId="{273F35E2-6722-432D-BFB4-660FC562E416}">
      <dgm:prSet/>
      <dgm:spPr/>
      <dgm:t>
        <a:bodyPr/>
        <a:lstStyle/>
        <a:p>
          <a:r>
            <a:rPr lang="nb-NO" i="0"/>
            <a:t>Fylkesårsmøter (1. mars – 15. mai) P</a:t>
          </a:r>
          <a:r>
            <a:rPr lang="nb-NO"/>
            <a:t>rimært spørsmål fra delutvalgene</a:t>
          </a:r>
          <a:endParaRPr lang="en-US"/>
        </a:p>
      </dgm:t>
    </dgm:pt>
    <dgm:pt modelId="{42DC3F47-F074-4CE8-8EDD-174A8E8E0716}" type="parTrans" cxnId="{D703FBD7-7707-445A-96F2-E79C488791C1}">
      <dgm:prSet/>
      <dgm:spPr/>
      <dgm:t>
        <a:bodyPr/>
        <a:lstStyle/>
        <a:p>
          <a:endParaRPr lang="en-US"/>
        </a:p>
      </dgm:t>
    </dgm:pt>
    <dgm:pt modelId="{AA1D4830-37D4-4C4A-A7FF-6CD72FD216EA}" type="sibTrans" cxnId="{D703FBD7-7707-445A-96F2-E79C488791C1}">
      <dgm:prSet/>
      <dgm:spPr/>
      <dgm:t>
        <a:bodyPr/>
        <a:lstStyle/>
        <a:p>
          <a:endParaRPr lang="en-US"/>
        </a:p>
      </dgm:t>
    </dgm:pt>
    <dgm:pt modelId="{72445695-5984-48CB-91FE-1075C6E0D60C}" type="pres">
      <dgm:prSet presAssocID="{84A5AEE6-D8A0-4384-B196-4A49FA537EA0}" presName="vert0" presStyleCnt="0">
        <dgm:presLayoutVars>
          <dgm:dir/>
          <dgm:animOne val="branch"/>
          <dgm:animLvl val="lvl"/>
        </dgm:presLayoutVars>
      </dgm:prSet>
      <dgm:spPr/>
    </dgm:pt>
    <dgm:pt modelId="{6955AA54-40C4-4F79-B0BB-F4E48DF2D0B1}" type="pres">
      <dgm:prSet presAssocID="{22565829-6A55-462F-9D32-36C1C4C26F97}" presName="thickLine" presStyleLbl="alignNode1" presStyleIdx="0" presStyleCnt="10"/>
      <dgm:spPr/>
    </dgm:pt>
    <dgm:pt modelId="{F405FDAD-6B2F-465B-BA53-321795F4E567}" type="pres">
      <dgm:prSet presAssocID="{22565829-6A55-462F-9D32-36C1C4C26F97}" presName="horz1" presStyleCnt="0"/>
      <dgm:spPr/>
    </dgm:pt>
    <dgm:pt modelId="{39A955C7-F221-4497-A9A1-D60DF15B6DCF}" type="pres">
      <dgm:prSet presAssocID="{22565829-6A55-462F-9D32-36C1C4C26F97}" presName="tx1" presStyleLbl="revTx" presStyleIdx="0" presStyleCnt="10"/>
      <dgm:spPr/>
    </dgm:pt>
    <dgm:pt modelId="{AD9B7492-A6CC-4801-98AD-9E1A0180FE8E}" type="pres">
      <dgm:prSet presAssocID="{22565829-6A55-462F-9D32-36C1C4C26F97}" presName="vert1" presStyleCnt="0"/>
      <dgm:spPr/>
    </dgm:pt>
    <dgm:pt modelId="{E988C54C-2FB7-445F-A55B-F6216F059334}" type="pres">
      <dgm:prSet presAssocID="{39A3F302-C2E2-44A2-8C52-7856AF843D3E}" presName="thickLine" presStyleLbl="alignNode1" presStyleIdx="1" presStyleCnt="10"/>
      <dgm:spPr/>
    </dgm:pt>
    <dgm:pt modelId="{EB6F6059-2975-418C-BF33-6144E67E40F3}" type="pres">
      <dgm:prSet presAssocID="{39A3F302-C2E2-44A2-8C52-7856AF843D3E}" presName="horz1" presStyleCnt="0"/>
      <dgm:spPr/>
    </dgm:pt>
    <dgm:pt modelId="{8CAADA19-7C43-4542-AD3D-662A737DA050}" type="pres">
      <dgm:prSet presAssocID="{39A3F302-C2E2-44A2-8C52-7856AF843D3E}" presName="tx1" presStyleLbl="revTx" presStyleIdx="1" presStyleCnt="10"/>
      <dgm:spPr/>
    </dgm:pt>
    <dgm:pt modelId="{7D8CFFF2-A459-4D6C-ABD7-A8D0D3A67440}" type="pres">
      <dgm:prSet presAssocID="{39A3F302-C2E2-44A2-8C52-7856AF843D3E}" presName="vert1" presStyleCnt="0"/>
      <dgm:spPr/>
    </dgm:pt>
    <dgm:pt modelId="{86944888-0098-48F9-937A-21161C202951}" type="pres">
      <dgm:prSet presAssocID="{F78B0E69-94EA-4FDC-9AD7-EC3D2C0B2714}" presName="thickLine" presStyleLbl="alignNode1" presStyleIdx="2" presStyleCnt="10"/>
      <dgm:spPr/>
    </dgm:pt>
    <dgm:pt modelId="{EBC92E56-4072-406F-AEEE-5DBBE79F51A6}" type="pres">
      <dgm:prSet presAssocID="{F78B0E69-94EA-4FDC-9AD7-EC3D2C0B2714}" presName="horz1" presStyleCnt="0"/>
      <dgm:spPr/>
    </dgm:pt>
    <dgm:pt modelId="{BF08E087-468B-4402-A6EE-520B7E234AD4}" type="pres">
      <dgm:prSet presAssocID="{F78B0E69-94EA-4FDC-9AD7-EC3D2C0B2714}" presName="tx1" presStyleLbl="revTx" presStyleIdx="2" presStyleCnt="10"/>
      <dgm:spPr/>
    </dgm:pt>
    <dgm:pt modelId="{D889ACB2-CE15-45B0-8AB4-898CE6EB54A0}" type="pres">
      <dgm:prSet presAssocID="{F78B0E69-94EA-4FDC-9AD7-EC3D2C0B2714}" presName="vert1" presStyleCnt="0"/>
      <dgm:spPr/>
    </dgm:pt>
    <dgm:pt modelId="{42A14478-E8F4-41CA-B4FD-A831C9B8D1AC}" type="pres">
      <dgm:prSet presAssocID="{4DD93A9E-8B08-4FE0-A255-6972CA23067D}" presName="thickLine" presStyleLbl="alignNode1" presStyleIdx="3" presStyleCnt="10"/>
      <dgm:spPr/>
    </dgm:pt>
    <dgm:pt modelId="{AEB57A88-D767-4FEA-A8D5-32A62A42ED8E}" type="pres">
      <dgm:prSet presAssocID="{4DD93A9E-8B08-4FE0-A255-6972CA23067D}" presName="horz1" presStyleCnt="0"/>
      <dgm:spPr/>
    </dgm:pt>
    <dgm:pt modelId="{F809AE51-AEA5-4B38-9457-EA4E9189F6B6}" type="pres">
      <dgm:prSet presAssocID="{4DD93A9E-8B08-4FE0-A255-6972CA23067D}" presName="tx1" presStyleLbl="revTx" presStyleIdx="3" presStyleCnt="10"/>
      <dgm:spPr/>
    </dgm:pt>
    <dgm:pt modelId="{3508A336-5085-47F8-990D-68F0DD32C3C8}" type="pres">
      <dgm:prSet presAssocID="{4DD93A9E-8B08-4FE0-A255-6972CA23067D}" presName="vert1" presStyleCnt="0"/>
      <dgm:spPr/>
    </dgm:pt>
    <dgm:pt modelId="{E3CA9DDD-78DF-4687-AE59-13065353794E}" type="pres">
      <dgm:prSet presAssocID="{4FC9FF17-AFAE-4B97-A14F-56E0360703A2}" presName="thickLine" presStyleLbl="alignNode1" presStyleIdx="4" presStyleCnt="10"/>
      <dgm:spPr/>
    </dgm:pt>
    <dgm:pt modelId="{966F2AFE-9C3B-48C1-8160-9A2821C3CFB8}" type="pres">
      <dgm:prSet presAssocID="{4FC9FF17-AFAE-4B97-A14F-56E0360703A2}" presName="horz1" presStyleCnt="0"/>
      <dgm:spPr/>
    </dgm:pt>
    <dgm:pt modelId="{324CC61C-12E0-42C8-96A5-FE4BAACE2A40}" type="pres">
      <dgm:prSet presAssocID="{4FC9FF17-AFAE-4B97-A14F-56E0360703A2}" presName="tx1" presStyleLbl="revTx" presStyleIdx="4" presStyleCnt="10"/>
      <dgm:spPr/>
    </dgm:pt>
    <dgm:pt modelId="{6BE22B6F-EE51-4DEB-80C0-013370B57A51}" type="pres">
      <dgm:prSet presAssocID="{4FC9FF17-AFAE-4B97-A14F-56E0360703A2}" presName="vert1" presStyleCnt="0"/>
      <dgm:spPr/>
    </dgm:pt>
    <dgm:pt modelId="{48AAB525-4980-46F9-AA04-2BF05DD7EABB}" type="pres">
      <dgm:prSet presAssocID="{A1AEB7DF-56BC-49ED-AC4A-7CE6F9EA5F23}" presName="thickLine" presStyleLbl="alignNode1" presStyleIdx="5" presStyleCnt="10"/>
      <dgm:spPr/>
    </dgm:pt>
    <dgm:pt modelId="{BE724AE9-6ACC-4E42-988F-8340E54513A8}" type="pres">
      <dgm:prSet presAssocID="{A1AEB7DF-56BC-49ED-AC4A-7CE6F9EA5F23}" presName="horz1" presStyleCnt="0"/>
      <dgm:spPr/>
    </dgm:pt>
    <dgm:pt modelId="{73AC8951-7E7F-4C67-A607-A57B2267014D}" type="pres">
      <dgm:prSet presAssocID="{A1AEB7DF-56BC-49ED-AC4A-7CE6F9EA5F23}" presName="tx1" presStyleLbl="revTx" presStyleIdx="5" presStyleCnt="10"/>
      <dgm:spPr/>
    </dgm:pt>
    <dgm:pt modelId="{5C04E005-48D4-435D-9F19-7E707368F701}" type="pres">
      <dgm:prSet presAssocID="{A1AEB7DF-56BC-49ED-AC4A-7CE6F9EA5F23}" presName="vert1" presStyleCnt="0"/>
      <dgm:spPr/>
    </dgm:pt>
    <dgm:pt modelId="{F434BB68-1EE0-40DE-890F-BD7428BFB189}" type="pres">
      <dgm:prSet presAssocID="{52FB08BE-A11F-4BFC-A172-53B6C79BB5EA}" presName="thickLine" presStyleLbl="alignNode1" presStyleIdx="6" presStyleCnt="10"/>
      <dgm:spPr/>
    </dgm:pt>
    <dgm:pt modelId="{6ABC3566-55FE-4695-937F-74AF45AF7A68}" type="pres">
      <dgm:prSet presAssocID="{52FB08BE-A11F-4BFC-A172-53B6C79BB5EA}" presName="horz1" presStyleCnt="0"/>
      <dgm:spPr/>
    </dgm:pt>
    <dgm:pt modelId="{0BF7FC9F-5D72-4EBF-8F60-082C51A81523}" type="pres">
      <dgm:prSet presAssocID="{52FB08BE-A11F-4BFC-A172-53B6C79BB5EA}" presName="tx1" presStyleLbl="revTx" presStyleIdx="6" presStyleCnt="10"/>
      <dgm:spPr/>
    </dgm:pt>
    <dgm:pt modelId="{145114B6-C5B8-45D6-9B20-1C03C6F24A14}" type="pres">
      <dgm:prSet presAssocID="{52FB08BE-A11F-4BFC-A172-53B6C79BB5EA}" presName="vert1" presStyleCnt="0"/>
      <dgm:spPr/>
    </dgm:pt>
    <dgm:pt modelId="{92E97A4D-39F2-4391-AEDC-D7D9612CC20F}" type="pres">
      <dgm:prSet presAssocID="{04C24D83-B856-40C2-9422-967348356E6A}" presName="thickLine" presStyleLbl="alignNode1" presStyleIdx="7" presStyleCnt="10"/>
      <dgm:spPr/>
    </dgm:pt>
    <dgm:pt modelId="{134FE98C-9086-49C8-8083-33F2CF4CA16C}" type="pres">
      <dgm:prSet presAssocID="{04C24D83-B856-40C2-9422-967348356E6A}" presName="horz1" presStyleCnt="0"/>
      <dgm:spPr/>
    </dgm:pt>
    <dgm:pt modelId="{736B3A21-B583-4B37-ADC0-322D16B631BD}" type="pres">
      <dgm:prSet presAssocID="{04C24D83-B856-40C2-9422-967348356E6A}" presName="tx1" presStyleLbl="revTx" presStyleIdx="7" presStyleCnt="10"/>
      <dgm:spPr/>
    </dgm:pt>
    <dgm:pt modelId="{5F74B1D1-6348-44BA-8DA8-B5557CB7C32B}" type="pres">
      <dgm:prSet presAssocID="{04C24D83-B856-40C2-9422-967348356E6A}" presName="vert1" presStyleCnt="0"/>
      <dgm:spPr/>
    </dgm:pt>
    <dgm:pt modelId="{2B6B75D9-0E51-4F6B-B8A6-4E3E2918D095}" type="pres">
      <dgm:prSet presAssocID="{273F35E2-6722-432D-BFB4-660FC562E416}" presName="thickLine" presStyleLbl="alignNode1" presStyleIdx="8" presStyleCnt="10"/>
      <dgm:spPr/>
    </dgm:pt>
    <dgm:pt modelId="{6E972BBF-DDC0-4707-B4D0-2E50FB28700A}" type="pres">
      <dgm:prSet presAssocID="{273F35E2-6722-432D-BFB4-660FC562E416}" presName="horz1" presStyleCnt="0"/>
      <dgm:spPr/>
    </dgm:pt>
    <dgm:pt modelId="{A43B3236-C155-4237-A24B-AF449B4ACC9A}" type="pres">
      <dgm:prSet presAssocID="{273F35E2-6722-432D-BFB4-660FC562E416}" presName="tx1" presStyleLbl="revTx" presStyleIdx="8" presStyleCnt="10"/>
      <dgm:spPr/>
    </dgm:pt>
    <dgm:pt modelId="{C7825B48-01EF-4C86-A4F7-0A6516C1F502}" type="pres">
      <dgm:prSet presAssocID="{273F35E2-6722-432D-BFB4-660FC562E416}" presName="vert1" presStyleCnt="0"/>
      <dgm:spPr/>
    </dgm:pt>
    <dgm:pt modelId="{993F4DCD-02BF-43F7-AED1-3F2F58E688B9}" type="pres">
      <dgm:prSet presAssocID="{0ACDEE36-C142-4207-ABB8-68D6ECBBAE5F}" presName="thickLine" presStyleLbl="alignNode1" presStyleIdx="9" presStyleCnt="10"/>
      <dgm:spPr/>
    </dgm:pt>
    <dgm:pt modelId="{AC5C6F42-8B40-415F-977F-3B1AE7EAB00F}" type="pres">
      <dgm:prSet presAssocID="{0ACDEE36-C142-4207-ABB8-68D6ECBBAE5F}" presName="horz1" presStyleCnt="0"/>
      <dgm:spPr/>
    </dgm:pt>
    <dgm:pt modelId="{12169C77-C203-419B-A7D9-F1E159D871CB}" type="pres">
      <dgm:prSet presAssocID="{0ACDEE36-C142-4207-ABB8-68D6ECBBAE5F}" presName="tx1" presStyleLbl="revTx" presStyleIdx="9" presStyleCnt="10"/>
      <dgm:spPr/>
    </dgm:pt>
    <dgm:pt modelId="{17F2CC21-FD2F-4014-A28E-472D3D7E9836}" type="pres">
      <dgm:prSet presAssocID="{0ACDEE36-C142-4207-ABB8-68D6ECBBAE5F}" presName="vert1" presStyleCnt="0"/>
      <dgm:spPr/>
    </dgm:pt>
  </dgm:ptLst>
  <dgm:cxnLst>
    <dgm:cxn modelId="{31D2B602-B5B0-4D42-9CE8-C0871701B39E}" type="presOf" srcId="{0ACDEE36-C142-4207-ABB8-68D6ECBBAE5F}" destId="{12169C77-C203-419B-A7D9-F1E159D871CB}" srcOrd="0" destOrd="0" presId="urn:microsoft.com/office/officeart/2008/layout/LinedList"/>
    <dgm:cxn modelId="{68DB1E07-9A2C-43F2-8D19-B9CB9740BBB0}" srcId="{84A5AEE6-D8A0-4384-B196-4A49FA537EA0}" destId="{4DD93A9E-8B08-4FE0-A255-6972CA23067D}" srcOrd="3" destOrd="0" parTransId="{6DBECC93-D384-404C-8D34-0A2B00E1E314}" sibTransId="{52C223F9-61A0-46D7-AEE1-AE79EB80A1A9}"/>
    <dgm:cxn modelId="{9E0A1919-FA1D-4A41-B326-3EB46A760799}" type="presOf" srcId="{39A3F302-C2E2-44A2-8C52-7856AF843D3E}" destId="{8CAADA19-7C43-4542-AD3D-662A737DA050}" srcOrd="0" destOrd="0" presId="urn:microsoft.com/office/officeart/2008/layout/LinedList"/>
    <dgm:cxn modelId="{65EE8126-3477-4B96-BD48-1ADE4DA7FBDB}" type="presOf" srcId="{84A5AEE6-D8A0-4384-B196-4A49FA537EA0}" destId="{72445695-5984-48CB-91FE-1075C6E0D60C}" srcOrd="0" destOrd="0" presId="urn:microsoft.com/office/officeart/2008/layout/LinedList"/>
    <dgm:cxn modelId="{7974935B-670D-460F-B93A-994C4A0CBDF2}" srcId="{84A5AEE6-D8A0-4384-B196-4A49FA537EA0}" destId="{39A3F302-C2E2-44A2-8C52-7856AF843D3E}" srcOrd="1" destOrd="0" parTransId="{465425EC-9A43-4860-8D1F-4CEBF7FF9BC5}" sibTransId="{04977231-65D5-4216-9F48-EB01D07F428F}"/>
    <dgm:cxn modelId="{6D643661-CB1B-4C27-BB67-4BD974ED8CC4}" type="presOf" srcId="{273F35E2-6722-432D-BFB4-660FC562E416}" destId="{A43B3236-C155-4237-A24B-AF449B4ACC9A}" srcOrd="0" destOrd="0" presId="urn:microsoft.com/office/officeart/2008/layout/LinedList"/>
    <dgm:cxn modelId="{E062D664-E93F-4232-B8AB-56A05263029B}" type="presOf" srcId="{F78B0E69-94EA-4FDC-9AD7-EC3D2C0B2714}" destId="{BF08E087-468B-4402-A6EE-520B7E234AD4}" srcOrd="0" destOrd="0" presId="urn:microsoft.com/office/officeart/2008/layout/LinedList"/>
    <dgm:cxn modelId="{5DDB514B-E9EE-465E-97EB-B99E01E21037}" srcId="{84A5AEE6-D8A0-4384-B196-4A49FA537EA0}" destId="{22565829-6A55-462F-9D32-36C1C4C26F97}" srcOrd="0" destOrd="0" parTransId="{F6E8CAB0-A16B-4ADB-ADF8-A77B0A350070}" sibTransId="{4093EFDB-E337-44F5-9250-9B25AA5A33AB}"/>
    <dgm:cxn modelId="{62B2EA6B-52D1-4B36-9E4A-5D8DF43C24DA}" type="presOf" srcId="{52FB08BE-A11F-4BFC-A172-53B6C79BB5EA}" destId="{0BF7FC9F-5D72-4EBF-8F60-082C51A81523}" srcOrd="0" destOrd="0" presId="urn:microsoft.com/office/officeart/2008/layout/LinedList"/>
    <dgm:cxn modelId="{68A99972-8767-4687-A787-E247A9C53D56}" srcId="{84A5AEE6-D8A0-4384-B196-4A49FA537EA0}" destId="{4FC9FF17-AFAE-4B97-A14F-56E0360703A2}" srcOrd="4" destOrd="0" parTransId="{C533C824-4171-49BE-A9CB-FCB97945D962}" sibTransId="{6EA1AD87-9143-4B05-9A89-CA8D8A464004}"/>
    <dgm:cxn modelId="{E87D5F54-4F3E-43E4-91FF-25EA2642E7CE}" srcId="{84A5AEE6-D8A0-4384-B196-4A49FA537EA0}" destId="{A1AEB7DF-56BC-49ED-AC4A-7CE6F9EA5F23}" srcOrd="5" destOrd="0" parTransId="{A4F2978C-B4B5-4DDA-992D-3BA4433A2122}" sibTransId="{F2D1E0A9-BAED-4413-AD3A-C6FC83932F5C}"/>
    <dgm:cxn modelId="{0C137F86-A665-45FB-A272-97F84A0DBDF6}" srcId="{84A5AEE6-D8A0-4384-B196-4A49FA537EA0}" destId="{F78B0E69-94EA-4FDC-9AD7-EC3D2C0B2714}" srcOrd="2" destOrd="0" parTransId="{DD1F27E6-ABEF-4E33-AA10-584B9170C5AF}" sibTransId="{00B2ADF7-46E6-48C7-B5E7-7AF3155AC476}"/>
    <dgm:cxn modelId="{5021779E-E166-4D72-8A51-62FB8A46A555}" type="presOf" srcId="{4FC9FF17-AFAE-4B97-A14F-56E0360703A2}" destId="{324CC61C-12E0-42C8-96A5-FE4BAACE2A40}" srcOrd="0" destOrd="0" presId="urn:microsoft.com/office/officeart/2008/layout/LinedList"/>
    <dgm:cxn modelId="{72D739AE-60B4-4607-9995-C2A8699857C2}" type="presOf" srcId="{04C24D83-B856-40C2-9422-967348356E6A}" destId="{736B3A21-B583-4B37-ADC0-322D16B631BD}" srcOrd="0" destOrd="0" presId="urn:microsoft.com/office/officeart/2008/layout/LinedList"/>
    <dgm:cxn modelId="{FCB8B2B5-E9EC-4706-A2D4-3A4E69B3C0D4}" srcId="{84A5AEE6-D8A0-4384-B196-4A49FA537EA0}" destId="{0ACDEE36-C142-4207-ABB8-68D6ECBBAE5F}" srcOrd="9" destOrd="0" parTransId="{327983B4-C583-488A-83FE-1B61442BA771}" sibTransId="{7DFA1727-55AC-4807-ABF8-C0D35FB3296F}"/>
    <dgm:cxn modelId="{FE07ADB9-E107-44B3-9927-39AABAFDFEBC}" type="presOf" srcId="{A1AEB7DF-56BC-49ED-AC4A-7CE6F9EA5F23}" destId="{73AC8951-7E7F-4C67-A607-A57B2267014D}" srcOrd="0" destOrd="0" presId="urn:microsoft.com/office/officeart/2008/layout/LinedList"/>
    <dgm:cxn modelId="{D703FBD7-7707-445A-96F2-E79C488791C1}" srcId="{84A5AEE6-D8A0-4384-B196-4A49FA537EA0}" destId="{273F35E2-6722-432D-BFB4-660FC562E416}" srcOrd="8" destOrd="0" parTransId="{42DC3F47-F074-4CE8-8EDD-174A8E8E0716}" sibTransId="{AA1D4830-37D4-4C4A-A7FF-6CD72FD216EA}"/>
    <dgm:cxn modelId="{CD77DCD8-7937-4FC5-9C35-A668935D6F7C}" type="presOf" srcId="{4DD93A9E-8B08-4FE0-A255-6972CA23067D}" destId="{F809AE51-AEA5-4B38-9457-EA4E9189F6B6}" srcOrd="0" destOrd="0" presId="urn:microsoft.com/office/officeart/2008/layout/LinedList"/>
    <dgm:cxn modelId="{0D0AB6E9-21FA-4EDA-AEEE-7D0624CB51F6}" type="presOf" srcId="{22565829-6A55-462F-9D32-36C1C4C26F97}" destId="{39A955C7-F221-4497-A9A1-D60DF15B6DCF}" srcOrd="0" destOrd="0" presId="urn:microsoft.com/office/officeart/2008/layout/LinedList"/>
    <dgm:cxn modelId="{CA280EEF-61C9-44F8-8221-EDE0A7A26E8B}" srcId="{84A5AEE6-D8A0-4384-B196-4A49FA537EA0}" destId="{52FB08BE-A11F-4BFC-A172-53B6C79BB5EA}" srcOrd="6" destOrd="0" parTransId="{4E49B3E2-A617-410A-9A0A-44147D23A18A}" sibTransId="{BCF6079A-ABB2-4411-BD42-1C646F4C019B}"/>
    <dgm:cxn modelId="{F4A8C9FB-5056-4A6D-8A36-00F2D409888D}" srcId="{84A5AEE6-D8A0-4384-B196-4A49FA537EA0}" destId="{04C24D83-B856-40C2-9422-967348356E6A}" srcOrd="7" destOrd="0" parTransId="{A24081C7-50F5-4ECF-8282-76E1ED40BD77}" sibTransId="{70216FF1-D420-4D0C-B276-BF34CCC92F62}"/>
    <dgm:cxn modelId="{0DDE4A24-5677-4F4C-BC0D-9C8ADED4C26D}" type="presParOf" srcId="{72445695-5984-48CB-91FE-1075C6E0D60C}" destId="{6955AA54-40C4-4F79-B0BB-F4E48DF2D0B1}" srcOrd="0" destOrd="0" presId="urn:microsoft.com/office/officeart/2008/layout/LinedList"/>
    <dgm:cxn modelId="{53CA9935-DF18-49BE-A9B8-ECDC27C1F383}" type="presParOf" srcId="{72445695-5984-48CB-91FE-1075C6E0D60C}" destId="{F405FDAD-6B2F-465B-BA53-321795F4E567}" srcOrd="1" destOrd="0" presId="urn:microsoft.com/office/officeart/2008/layout/LinedList"/>
    <dgm:cxn modelId="{B35A4B70-C777-405E-936A-58F2E4603193}" type="presParOf" srcId="{F405FDAD-6B2F-465B-BA53-321795F4E567}" destId="{39A955C7-F221-4497-A9A1-D60DF15B6DCF}" srcOrd="0" destOrd="0" presId="urn:microsoft.com/office/officeart/2008/layout/LinedList"/>
    <dgm:cxn modelId="{32C30443-816E-42A4-9495-37DA9278A445}" type="presParOf" srcId="{F405FDAD-6B2F-465B-BA53-321795F4E567}" destId="{AD9B7492-A6CC-4801-98AD-9E1A0180FE8E}" srcOrd="1" destOrd="0" presId="urn:microsoft.com/office/officeart/2008/layout/LinedList"/>
    <dgm:cxn modelId="{3F3996C0-E321-486A-B02E-C97489148458}" type="presParOf" srcId="{72445695-5984-48CB-91FE-1075C6E0D60C}" destId="{E988C54C-2FB7-445F-A55B-F6216F059334}" srcOrd="2" destOrd="0" presId="urn:microsoft.com/office/officeart/2008/layout/LinedList"/>
    <dgm:cxn modelId="{BDEEF03F-6223-435D-9D8D-5B143E47136D}" type="presParOf" srcId="{72445695-5984-48CB-91FE-1075C6E0D60C}" destId="{EB6F6059-2975-418C-BF33-6144E67E40F3}" srcOrd="3" destOrd="0" presId="urn:microsoft.com/office/officeart/2008/layout/LinedList"/>
    <dgm:cxn modelId="{D117A33A-02AE-493D-A49D-8724FEB0A984}" type="presParOf" srcId="{EB6F6059-2975-418C-BF33-6144E67E40F3}" destId="{8CAADA19-7C43-4542-AD3D-662A737DA050}" srcOrd="0" destOrd="0" presId="urn:microsoft.com/office/officeart/2008/layout/LinedList"/>
    <dgm:cxn modelId="{71802479-F02E-4C66-8098-AF6D8AAB243E}" type="presParOf" srcId="{EB6F6059-2975-418C-BF33-6144E67E40F3}" destId="{7D8CFFF2-A459-4D6C-ABD7-A8D0D3A67440}" srcOrd="1" destOrd="0" presId="urn:microsoft.com/office/officeart/2008/layout/LinedList"/>
    <dgm:cxn modelId="{6A907954-F58A-422B-9B5D-C3F4227B3CFC}" type="presParOf" srcId="{72445695-5984-48CB-91FE-1075C6E0D60C}" destId="{86944888-0098-48F9-937A-21161C202951}" srcOrd="4" destOrd="0" presId="urn:microsoft.com/office/officeart/2008/layout/LinedList"/>
    <dgm:cxn modelId="{37D24EC8-EC38-45A6-9D8A-025B32F9FCCF}" type="presParOf" srcId="{72445695-5984-48CB-91FE-1075C6E0D60C}" destId="{EBC92E56-4072-406F-AEEE-5DBBE79F51A6}" srcOrd="5" destOrd="0" presId="urn:microsoft.com/office/officeart/2008/layout/LinedList"/>
    <dgm:cxn modelId="{B70647C3-950A-403E-BF28-D54E737DD520}" type="presParOf" srcId="{EBC92E56-4072-406F-AEEE-5DBBE79F51A6}" destId="{BF08E087-468B-4402-A6EE-520B7E234AD4}" srcOrd="0" destOrd="0" presId="urn:microsoft.com/office/officeart/2008/layout/LinedList"/>
    <dgm:cxn modelId="{E5A8D316-7022-41DB-A1E7-B7583F7B26E8}" type="presParOf" srcId="{EBC92E56-4072-406F-AEEE-5DBBE79F51A6}" destId="{D889ACB2-CE15-45B0-8AB4-898CE6EB54A0}" srcOrd="1" destOrd="0" presId="urn:microsoft.com/office/officeart/2008/layout/LinedList"/>
    <dgm:cxn modelId="{5BD42E7B-7DF3-4C86-9BE4-F9F0751A5E73}" type="presParOf" srcId="{72445695-5984-48CB-91FE-1075C6E0D60C}" destId="{42A14478-E8F4-41CA-B4FD-A831C9B8D1AC}" srcOrd="6" destOrd="0" presId="urn:microsoft.com/office/officeart/2008/layout/LinedList"/>
    <dgm:cxn modelId="{DADC287B-CC7F-47CA-8C59-45A818466381}" type="presParOf" srcId="{72445695-5984-48CB-91FE-1075C6E0D60C}" destId="{AEB57A88-D767-4FEA-A8D5-32A62A42ED8E}" srcOrd="7" destOrd="0" presId="urn:microsoft.com/office/officeart/2008/layout/LinedList"/>
    <dgm:cxn modelId="{5C2CA4FD-5487-4E35-961E-D172AE37B904}" type="presParOf" srcId="{AEB57A88-D767-4FEA-A8D5-32A62A42ED8E}" destId="{F809AE51-AEA5-4B38-9457-EA4E9189F6B6}" srcOrd="0" destOrd="0" presId="urn:microsoft.com/office/officeart/2008/layout/LinedList"/>
    <dgm:cxn modelId="{21A236F5-EC59-4A98-A400-D694276F7EE4}" type="presParOf" srcId="{AEB57A88-D767-4FEA-A8D5-32A62A42ED8E}" destId="{3508A336-5085-47F8-990D-68F0DD32C3C8}" srcOrd="1" destOrd="0" presId="urn:microsoft.com/office/officeart/2008/layout/LinedList"/>
    <dgm:cxn modelId="{9E29F5E2-3C00-4C20-9EC8-8367D1C33D10}" type="presParOf" srcId="{72445695-5984-48CB-91FE-1075C6E0D60C}" destId="{E3CA9DDD-78DF-4687-AE59-13065353794E}" srcOrd="8" destOrd="0" presId="urn:microsoft.com/office/officeart/2008/layout/LinedList"/>
    <dgm:cxn modelId="{CB5F824D-E5FC-49D3-A52B-9ADA2907A689}" type="presParOf" srcId="{72445695-5984-48CB-91FE-1075C6E0D60C}" destId="{966F2AFE-9C3B-48C1-8160-9A2821C3CFB8}" srcOrd="9" destOrd="0" presId="urn:microsoft.com/office/officeart/2008/layout/LinedList"/>
    <dgm:cxn modelId="{9C7F199C-C36F-495C-91BE-B38E14CDDA7E}" type="presParOf" srcId="{966F2AFE-9C3B-48C1-8160-9A2821C3CFB8}" destId="{324CC61C-12E0-42C8-96A5-FE4BAACE2A40}" srcOrd="0" destOrd="0" presId="urn:microsoft.com/office/officeart/2008/layout/LinedList"/>
    <dgm:cxn modelId="{2D6AB79B-24B7-4ABA-BBEA-872B361C3087}" type="presParOf" srcId="{966F2AFE-9C3B-48C1-8160-9A2821C3CFB8}" destId="{6BE22B6F-EE51-4DEB-80C0-013370B57A51}" srcOrd="1" destOrd="0" presId="urn:microsoft.com/office/officeart/2008/layout/LinedList"/>
    <dgm:cxn modelId="{428169E0-D52F-4DE1-B6BB-3972B3D55F11}" type="presParOf" srcId="{72445695-5984-48CB-91FE-1075C6E0D60C}" destId="{48AAB525-4980-46F9-AA04-2BF05DD7EABB}" srcOrd="10" destOrd="0" presId="urn:microsoft.com/office/officeart/2008/layout/LinedList"/>
    <dgm:cxn modelId="{F63D7B88-473E-4F6A-A8C2-40A0A1C921F3}" type="presParOf" srcId="{72445695-5984-48CB-91FE-1075C6E0D60C}" destId="{BE724AE9-6ACC-4E42-988F-8340E54513A8}" srcOrd="11" destOrd="0" presId="urn:microsoft.com/office/officeart/2008/layout/LinedList"/>
    <dgm:cxn modelId="{89A90D6B-BC86-41CA-AC8D-80062F20A42E}" type="presParOf" srcId="{BE724AE9-6ACC-4E42-988F-8340E54513A8}" destId="{73AC8951-7E7F-4C67-A607-A57B2267014D}" srcOrd="0" destOrd="0" presId="urn:microsoft.com/office/officeart/2008/layout/LinedList"/>
    <dgm:cxn modelId="{4F11727C-88F3-41F5-8845-BC2D6FE6F8F6}" type="presParOf" srcId="{BE724AE9-6ACC-4E42-988F-8340E54513A8}" destId="{5C04E005-48D4-435D-9F19-7E707368F701}" srcOrd="1" destOrd="0" presId="urn:microsoft.com/office/officeart/2008/layout/LinedList"/>
    <dgm:cxn modelId="{425D5E3B-723C-4041-B02D-04635587C799}" type="presParOf" srcId="{72445695-5984-48CB-91FE-1075C6E0D60C}" destId="{F434BB68-1EE0-40DE-890F-BD7428BFB189}" srcOrd="12" destOrd="0" presId="urn:microsoft.com/office/officeart/2008/layout/LinedList"/>
    <dgm:cxn modelId="{4F50D125-BB78-4028-8AAB-79D1973C1E2E}" type="presParOf" srcId="{72445695-5984-48CB-91FE-1075C6E0D60C}" destId="{6ABC3566-55FE-4695-937F-74AF45AF7A68}" srcOrd="13" destOrd="0" presId="urn:microsoft.com/office/officeart/2008/layout/LinedList"/>
    <dgm:cxn modelId="{780DEA61-9FFF-4DBA-98BC-6156170EA441}" type="presParOf" srcId="{6ABC3566-55FE-4695-937F-74AF45AF7A68}" destId="{0BF7FC9F-5D72-4EBF-8F60-082C51A81523}" srcOrd="0" destOrd="0" presId="urn:microsoft.com/office/officeart/2008/layout/LinedList"/>
    <dgm:cxn modelId="{74B95DED-6DA3-4B4D-98F0-AB100AC93FB3}" type="presParOf" srcId="{6ABC3566-55FE-4695-937F-74AF45AF7A68}" destId="{145114B6-C5B8-45D6-9B20-1C03C6F24A14}" srcOrd="1" destOrd="0" presId="urn:microsoft.com/office/officeart/2008/layout/LinedList"/>
    <dgm:cxn modelId="{BD317430-9EF9-40E8-BEF2-87B8FE4DADD1}" type="presParOf" srcId="{72445695-5984-48CB-91FE-1075C6E0D60C}" destId="{92E97A4D-39F2-4391-AEDC-D7D9612CC20F}" srcOrd="14" destOrd="0" presId="urn:microsoft.com/office/officeart/2008/layout/LinedList"/>
    <dgm:cxn modelId="{5B0CEB2F-1D04-4CAE-B57B-56BDC6062A88}" type="presParOf" srcId="{72445695-5984-48CB-91FE-1075C6E0D60C}" destId="{134FE98C-9086-49C8-8083-33F2CF4CA16C}" srcOrd="15" destOrd="0" presId="urn:microsoft.com/office/officeart/2008/layout/LinedList"/>
    <dgm:cxn modelId="{7B1A5A47-33F4-4B5A-8D6E-2CDA22517145}" type="presParOf" srcId="{134FE98C-9086-49C8-8083-33F2CF4CA16C}" destId="{736B3A21-B583-4B37-ADC0-322D16B631BD}" srcOrd="0" destOrd="0" presId="urn:microsoft.com/office/officeart/2008/layout/LinedList"/>
    <dgm:cxn modelId="{62F353E6-92D0-45AE-B51A-EB7DD36C6DAE}" type="presParOf" srcId="{134FE98C-9086-49C8-8083-33F2CF4CA16C}" destId="{5F74B1D1-6348-44BA-8DA8-B5557CB7C32B}" srcOrd="1" destOrd="0" presId="urn:microsoft.com/office/officeart/2008/layout/LinedList"/>
    <dgm:cxn modelId="{C3B6EBFC-A183-4FF4-AEC1-C08365EBFD9A}" type="presParOf" srcId="{72445695-5984-48CB-91FE-1075C6E0D60C}" destId="{2B6B75D9-0E51-4F6B-B8A6-4E3E2918D095}" srcOrd="16" destOrd="0" presId="urn:microsoft.com/office/officeart/2008/layout/LinedList"/>
    <dgm:cxn modelId="{6195448E-FDDD-4F3E-BEF9-EAAA8AA3F044}" type="presParOf" srcId="{72445695-5984-48CB-91FE-1075C6E0D60C}" destId="{6E972BBF-DDC0-4707-B4D0-2E50FB28700A}" srcOrd="17" destOrd="0" presId="urn:microsoft.com/office/officeart/2008/layout/LinedList"/>
    <dgm:cxn modelId="{287CA305-9CC7-4FBE-AE81-9ED65F7FE8F1}" type="presParOf" srcId="{6E972BBF-DDC0-4707-B4D0-2E50FB28700A}" destId="{A43B3236-C155-4237-A24B-AF449B4ACC9A}" srcOrd="0" destOrd="0" presId="urn:microsoft.com/office/officeart/2008/layout/LinedList"/>
    <dgm:cxn modelId="{3AC6D2D3-F02B-4C6A-8CF6-0D60C9C1232A}" type="presParOf" srcId="{6E972BBF-DDC0-4707-B4D0-2E50FB28700A}" destId="{C7825B48-01EF-4C86-A4F7-0A6516C1F502}" srcOrd="1" destOrd="0" presId="urn:microsoft.com/office/officeart/2008/layout/LinedList"/>
    <dgm:cxn modelId="{599D98DD-2AFA-420C-B197-E0957D7EAFA4}" type="presParOf" srcId="{72445695-5984-48CB-91FE-1075C6E0D60C}" destId="{993F4DCD-02BF-43F7-AED1-3F2F58E688B9}" srcOrd="18" destOrd="0" presId="urn:microsoft.com/office/officeart/2008/layout/LinedList"/>
    <dgm:cxn modelId="{6F945C92-C5CC-48C5-8A9C-4FFB5607B5C4}" type="presParOf" srcId="{72445695-5984-48CB-91FE-1075C6E0D60C}" destId="{AC5C6F42-8B40-415F-977F-3B1AE7EAB00F}" srcOrd="19" destOrd="0" presId="urn:microsoft.com/office/officeart/2008/layout/LinedList"/>
    <dgm:cxn modelId="{2B440137-4024-4F52-8491-1AFF4C74DA5F}" type="presParOf" srcId="{AC5C6F42-8B40-415F-977F-3B1AE7EAB00F}" destId="{12169C77-C203-419B-A7D9-F1E159D871CB}" srcOrd="0" destOrd="0" presId="urn:microsoft.com/office/officeart/2008/layout/LinedList"/>
    <dgm:cxn modelId="{3945685D-8536-4492-BF39-599A330B3386}" type="presParOf" srcId="{AC5C6F42-8B40-415F-977F-3B1AE7EAB00F}" destId="{17F2CC21-FD2F-4014-A28E-472D3D7E9836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955AA54-40C4-4F79-B0BB-F4E48DF2D0B1}">
      <dsp:nvSpPr>
        <dsp:cNvPr id="0" name=""/>
        <dsp:cNvSpPr/>
      </dsp:nvSpPr>
      <dsp:spPr>
        <a:xfrm>
          <a:off x="0" y="593"/>
          <a:ext cx="10907486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9A955C7-F221-4497-A9A1-D60DF15B6DCF}">
      <dsp:nvSpPr>
        <dsp:cNvPr id="0" name=""/>
        <dsp:cNvSpPr/>
      </dsp:nvSpPr>
      <dsp:spPr>
        <a:xfrm>
          <a:off x="0" y="593"/>
          <a:ext cx="10907486" cy="48586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0010" tIns="80010" rIns="80010" bIns="80010" numCol="1" spcCol="1270" anchor="t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2100" kern="1200"/>
            <a:t>Kartleggingsundersøkelse til styrer i </a:t>
          </a:r>
          <a:r>
            <a:rPr lang="nb-NO" sz="2100" b="1" kern="1200"/>
            <a:t>lokal- og fylkesforeninger</a:t>
          </a:r>
          <a:endParaRPr lang="en-US" sz="2100" kern="1200"/>
        </a:p>
      </dsp:txBody>
      <dsp:txXfrm>
        <a:off x="0" y="593"/>
        <a:ext cx="10907486" cy="485860"/>
      </dsp:txXfrm>
    </dsp:sp>
    <dsp:sp modelId="{E988C54C-2FB7-445F-A55B-F6216F059334}">
      <dsp:nvSpPr>
        <dsp:cNvPr id="0" name=""/>
        <dsp:cNvSpPr/>
      </dsp:nvSpPr>
      <dsp:spPr>
        <a:xfrm>
          <a:off x="0" y="486453"/>
          <a:ext cx="10907486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CAADA19-7C43-4542-AD3D-662A737DA050}">
      <dsp:nvSpPr>
        <dsp:cNvPr id="0" name=""/>
        <dsp:cNvSpPr/>
      </dsp:nvSpPr>
      <dsp:spPr>
        <a:xfrm>
          <a:off x="0" y="486453"/>
          <a:ext cx="10907486" cy="48586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0010" tIns="80010" rIns="80010" bIns="80010" numCol="1" spcCol="1270" anchor="t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2100" kern="1200"/>
            <a:t>Innspill fra </a:t>
          </a:r>
          <a:r>
            <a:rPr lang="nb-NO" sz="2100" b="1" kern="1200"/>
            <a:t>sekretariatet</a:t>
          </a:r>
          <a:r>
            <a:rPr lang="nb-NO" sz="2100" kern="1200"/>
            <a:t> i Kirkegata </a:t>
          </a:r>
          <a:endParaRPr lang="en-US" sz="2100" kern="1200"/>
        </a:p>
      </dsp:txBody>
      <dsp:txXfrm>
        <a:off x="0" y="486453"/>
        <a:ext cx="10907486" cy="485860"/>
      </dsp:txXfrm>
    </dsp:sp>
    <dsp:sp modelId="{86944888-0098-48F9-937A-21161C202951}">
      <dsp:nvSpPr>
        <dsp:cNvPr id="0" name=""/>
        <dsp:cNvSpPr/>
      </dsp:nvSpPr>
      <dsp:spPr>
        <a:xfrm>
          <a:off x="0" y="972314"/>
          <a:ext cx="10907486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F08E087-468B-4402-A6EE-520B7E234AD4}">
      <dsp:nvSpPr>
        <dsp:cNvPr id="0" name=""/>
        <dsp:cNvSpPr/>
      </dsp:nvSpPr>
      <dsp:spPr>
        <a:xfrm>
          <a:off x="0" y="972314"/>
          <a:ext cx="10907486" cy="48586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0010" tIns="80010" rIns="80010" bIns="80010" numCol="1" spcCol="1270" anchor="t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2100" kern="1200"/>
            <a:t>Innspill fra </a:t>
          </a:r>
          <a:r>
            <a:rPr lang="nb-NO" sz="2100" b="1" kern="1200"/>
            <a:t>ledergruppen</a:t>
          </a:r>
          <a:r>
            <a:rPr lang="nb-NO" sz="2100" kern="1200"/>
            <a:t> </a:t>
          </a:r>
          <a:endParaRPr lang="en-US" sz="2100" kern="1200"/>
        </a:p>
      </dsp:txBody>
      <dsp:txXfrm>
        <a:off x="0" y="972314"/>
        <a:ext cx="10907486" cy="485860"/>
      </dsp:txXfrm>
    </dsp:sp>
    <dsp:sp modelId="{42A14478-E8F4-41CA-B4FD-A831C9B8D1AC}">
      <dsp:nvSpPr>
        <dsp:cNvPr id="0" name=""/>
        <dsp:cNvSpPr/>
      </dsp:nvSpPr>
      <dsp:spPr>
        <a:xfrm>
          <a:off x="0" y="1458174"/>
          <a:ext cx="10907486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809AE51-AEA5-4B38-9457-EA4E9189F6B6}">
      <dsp:nvSpPr>
        <dsp:cNvPr id="0" name=""/>
        <dsp:cNvSpPr/>
      </dsp:nvSpPr>
      <dsp:spPr>
        <a:xfrm>
          <a:off x="0" y="1458174"/>
          <a:ext cx="10907486" cy="48586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0010" tIns="80010" rIns="80010" bIns="80010" numCol="1" spcCol="1270" anchor="t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2100" kern="1200"/>
            <a:t>Innspill fra </a:t>
          </a:r>
          <a:r>
            <a:rPr lang="nb-NO" sz="2100" b="1" kern="1200"/>
            <a:t>ansatte på Veiledningssentret</a:t>
          </a:r>
          <a:endParaRPr lang="en-US" sz="2100" kern="1200"/>
        </a:p>
      </dsp:txBody>
      <dsp:txXfrm>
        <a:off x="0" y="1458174"/>
        <a:ext cx="10907486" cy="485860"/>
      </dsp:txXfrm>
    </dsp:sp>
    <dsp:sp modelId="{E3CA9DDD-78DF-4687-AE59-13065353794E}">
      <dsp:nvSpPr>
        <dsp:cNvPr id="0" name=""/>
        <dsp:cNvSpPr/>
      </dsp:nvSpPr>
      <dsp:spPr>
        <a:xfrm>
          <a:off x="0" y="1944035"/>
          <a:ext cx="10907486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24CC61C-12E0-42C8-96A5-FE4BAACE2A40}">
      <dsp:nvSpPr>
        <dsp:cNvPr id="0" name=""/>
        <dsp:cNvSpPr/>
      </dsp:nvSpPr>
      <dsp:spPr>
        <a:xfrm>
          <a:off x="0" y="1944035"/>
          <a:ext cx="10907486" cy="48586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0010" tIns="80010" rIns="80010" bIns="80010" numCol="1" spcCol="1270" anchor="t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2100" kern="1200"/>
            <a:t>Innspill fra de 4 lederne på </a:t>
          </a:r>
          <a:r>
            <a:rPr lang="nb-NO" sz="2100" b="1" kern="1200"/>
            <a:t>Kvinnehelsehusene</a:t>
          </a:r>
          <a:endParaRPr lang="en-US" sz="2100" kern="1200"/>
        </a:p>
      </dsp:txBody>
      <dsp:txXfrm>
        <a:off x="0" y="1944035"/>
        <a:ext cx="10907486" cy="485860"/>
      </dsp:txXfrm>
    </dsp:sp>
    <dsp:sp modelId="{48AAB525-4980-46F9-AA04-2BF05DD7EABB}">
      <dsp:nvSpPr>
        <dsp:cNvPr id="0" name=""/>
        <dsp:cNvSpPr/>
      </dsp:nvSpPr>
      <dsp:spPr>
        <a:xfrm>
          <a:off x="0" y="2429896"/>
          <a:ext cx="10907486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3AC8951-7E7F-4C67-A607-A57B2267014D}">
      <dsp:nvSpPr>
        <dsp:cNvPr id="0" name=""/>
        <dsp:cNvSpPr/>
      </dsp:nvSpPr>
      <dsp:spPr>
        <a:xfrm>
          <a:off x="0" y="2429896"/>
          <a:ext cx="10907486" cy="48586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0010" tIns="80010" rIns="80010" bIns="80010" numCol="1" spcCol="1270" anchor="t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2100" kern="1200"/>
            <a:t>Spørreundersøkelse  landsstyre/ sentralstyre </a:t>
          </a:r>
          <a:endParaRPr lang="en-US" sz="2100" kern="1200"/>
        </a:p>
      </dsp:txBody>
      <dsp:txXfrm>
        <a:off x="0" y="2429896"/>
        <a:ext cx="10907486" cy="485860"/>
      </dsp:txXfrm>
    </dsp:sp>
    <dsp:sp modelId="{F434BB68-1EE0-40DE-890F-BD7428BFB189}">
      <dsp:nvSpPr>
        <dsp:cNvPr id="0" name=""/>
        <dsp:cNvSpPr/>
      </dsp:nvSpPr>
      <dsp:spPr>
        <a:xfrm>
          <a:off x="0" y="2915756"/>
          <a:ext cx="10907486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BF7FC9F-5D72-4EBF-8F60-082C51A81523}">
      <dsp:nvSpPr>
        <dsp:cNvPr id="0" name=""/>
        <dsp:cNvSpPr/>
      </dsp:nvSpPr>
      <dsp:spPr>
        <a:xfrm>
          <a:off x="0" y="2915756"/>
          <a:ext cx="10907486" cy="48586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0010" tIns="80010" rIns="80010" bIns="80010" numCol="1" spcCol="1270" anchor="t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2100" b="1" kern="1200"/>
            <a:t>Vår 2026: </a:t>
          </a:r>
          <a:endParaRPr lang="en-US" sz="2100" kern="1200"/>
        </a:p>
      </dsp:txBody>
      <dsp:txXfrm>
        <a:off x="0" y="2915756"/>
        <a:ext cx="10907486" cy="485860"/>
      </dsp:txXfrm>
    </dsp:sp>
    <dsp:sp modelId="{92E97A4D-39F2-4391-AEDC-D7D9612CC20F}">
      <dsp:nvSpPr>
        <dsp:cNvPr id="0" name=""/>
        <dsp:cNvSpPr/>
      </dsp:nvSpPr>
      <dsp:spPr>
        <a:xfrm>
          <a:off x="0" y="3401617"/>
          <a:ext cx="10907486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36B3A21-B583-4B37-ADC0-322D16B631BD}">
      <dsp:nvSpPr>
        <dsp:cNvPr id="0" name=""/>
        <dsp:cNvSpPr/>
      </dsp:nvSpPr>
      <dsp:spPr>
        <a:xfrm>
          <a:off x="0" y="3401617"/>
          <a:ext cx="10907486" cy="48586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0010" tIns="80010" rIns="80010" bIns="80010" numCol="1" spcCol="1270" anchor="t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2100" i="0" kern="1200"/>
            <a:t>Årsmøter lokalforeninger (jan-</a:t>
          </a:r>
          <a:r>
            <a:rPr lang="nb-NO" sz="2100" i="0" kern="1200" err="1"/>
            <a:t>feb</a:t>
          </a:r>
          <a:r>
            <a:rPr lang="nb-NO" sz="2100" i="0" kern="1200"/>
            <a:t>)  Primært </a:t>
          </a:r>
          <a:r>
            <a:rPr lang="nb-NO" sz="2100" kern="1200"/>
            <a:t>spørsmål fra hovedutvalget</a:t>
          </a:r>
          <a:endParaRPr lang="en-US" sz="2100" kern="1200"/>
        </a:p>
      </dsp:txBody>
      <dsp:txXfrm>
        <a:off x="0" y="3401617"/>
        <a:ext cx="10907486" cy="485860"/>
      </dsp:txXfrm>
    </dsp:sp>
    <dsp:sp modelId="{2B6B75D9-0E51-4F6B-B8A6-4E3E2918D095}">
      <dsp:nvSpPr>
        <dsp:cNvPr id="0" name=""/>
        <dsp:cNvSpPr/>
      </dsp:nvSpPr>
      <dsp:spPr>
        <a:xfrm>
          <a:off x="0" y="3887477"/>
          <a:ext cx="10907486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43B3236-C155-4237-A24B-AF449B4ACC9A}">
      <dsp:nvSpPr>
        <dsp:cNvPr id="0" name=""/>
        <dsp:cNvSpPr/>
      </dsp:nvSpPr>
      <dsp:spPr>
        <a:xfrm>
          <a:off x="0" y="3887477"/>
          <a:ext cx="10907486" cy="48586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0010" tIns="80010" rIns="80010" bIns="80010" numCol="1" spcCol="1270" anchor="t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2100" i="0" kern="1200"/>
            <a:t>Fylkesårsmøter (1. mars – 15. mai) P</a:t>
          </a:r>
          <a:r>
            <a:rPr lang="nb-NO" sz="2100" kern="1200"/>
            <a:t>rimært spørsmål fra delutvalgene</a:t>
          </a:r>
          <a:endParaRPr lang="en-US" sz="2100" kern="1200"/>
        </a:p>
      </dsp:txBody>
      <dsp:txXfrm>
        <a:off x="0" y="3887477"/>
        <a:ext cx="10907486" cy="485860"/>
      </dsp:txXfrm>
    </dsp:sp>
    <dsp:sp modelId="{993F4DCD-02BF-43F7-AED1-3F2F58E688B9}">
      <dsp:nvSpPr>
        <dsp:cNvPr id="0" name=""/>
        <dsp:cNvSpPr/>
      </dsp:nvSpPr>
      <dsp:spPr>
        <a:xfrm>
          <a:off x="0" y="4373338"/>
          <a:ext cx="10907486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2169C77-C203-419B-A7D9-F1E159D871CB}">
      <dsp:nvSpPr>
        <dsp:cNvPr id="0" name=""/>
        <dsp:cNvSpPr/>
      </dsp:nvSpPr>
      <dsp:spPr>
        <a:xfrm>
          <a:off x="0" y="4373338"/>
          <a:ext cx="10907486" cy="48586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0010" tIns="80010" rIns="80010" bIns="80010" numCol="1" spcCol="1270" anchor="t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100" kern="1200"/>
        </a:p>
      </dsp:txBody>
      <dsp:txXfrm>
        <a:off x="0" y="4373338"/>
        <a:ext cx="10907486" cy="48586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#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>
            <a:extLst>
              <a:ext uri="{FF2B5EF4-FFF2-40B4-BE49-F238E27FC236}">
                <a16:creationId xmlns:a16="http://schemas.microsoft.com/office/drawing/2014/main" id="{175EC857-018F-0ABA-6A5E-BD9CCD11D1D1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51163" cy="49885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>
            <a:extLst>
              <a:ext uri="{FF2B5EF4-FFF2-40B4-BE49-F238E27FC236}">
                <a16:creationId xmlns:a16="http://schemas.microsoft.com/office/drawing/2014/main" id="{0C7FF4DB-D31A-07A1-DCD0-2DA246C1BE5D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57636" y="0"/>
            <a:ext cx="2951163" cy="49885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80FE4A5-446B-4BC3-951B-5B982028FD77}" type="datetimeFigureOut">
              <a:rPr lang="nb-NO" smtClean="0"/>
              <a:t>02.09.2026</a:t>
            </a:fld>
            <a:endParaRPr lang="nb-NO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CC0159E0-5545-22DB-91E0-B235398CBE5C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443662"/>
            <a:ext cx="2951163" cy="49885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2547ADD9-ED11-37D9-E8DB-277FDC9EA05A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57636" y="9443662"/>
            <a:ext cx="2951163" cy="49885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7A478B8-B049-4A98-B53D-7057845A01F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66731180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51163" cy="49885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57636" y="0"/>
            <a:ext cx="2951163" cy="49885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22EA7AE-747F-4228-BC17-AB57F1E2ECCE}" type="datetimeFigureOut">
              <a:rPr lang="nb-NO" smtClean="0"/>
              <a:t>02.09.2026</a:t>
            </a:fld>
            <a:endParaRPr lang="nb-NO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3013"/>
            <a:ext cx="5965825" cy="33559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81038" y="4784835"/>
            <a:ext cx="5448300" cy="391486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9443662"/>
            <a:ext cx="2951163" cy="49885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57636" y="9443662"/>
            <a:ext cx="2951163" cy="49885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D66416F-89B9-4B05-8D40-32D66D6FDF84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66591677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D66416F-89B9-4B05-8D40-32D66D6FDF84}" type="slidenum">
              <a:rPr lang="nb-NO" smtClean="0"/>
              <a:t>1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50768218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/>
              <a:t>Som de fleste kanskje husker - her er landsmøtets vedtak fra 2024 – om utredningsarbeidet og hva som skulle være mål for dette arbeidet. 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D66416F-89B9-4B05-8D40-32D66D6FDF84}" type="slidenum">
              <a:rPr lang="nb-NO" smtClean="0"/>
              <a:t>2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85329430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  <a:p>
            <a:r>
              <a:rPr lang="nb-NO"/>
              <a:t>Det var viktig at utredningsarbeidet skulle ha godt forankring opp mot Sanitetskvinnenes strategiske mål frem mot 2030 – som ble vedtatt på landsmøtet i 2024. </a:t>
            </a:r>
          </a:p>
          <a:p>
            <a:endParaRPr lang="nb-NO"/>
          </a:p>
          <a:p>
            <a:r>
              <a:rPr lang="nb-NO"/>
              <a:t>Her ser dere hovedmål og delmålene i  planen. 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EBDBA45-B337-4B26-AC36-EB4A0DEB797F}" type="slidenum">
              <a:rPr lang="nb-NO" smtClean="0"/>
              <a:t>3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94528750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/>
              <a:t>Vår strategiske plan er også forankret i FNS bærekrafts mål – med særlig fokus på å sikre likestilling, helse og livskvalitet . </a:t>
            </a:r>
          </a:p>
          <a:p>
            <a:endParaRPr lang="nb-NO"/>
          </a:p>
          <a:p>
            <a:endParaRPr lang="nb-NO"/>
          </a:p>
          <a:p>
            <a:r>
              <a:rPr lang="nb-NO"/>
              <a:t>( les </a:t>
            </a:r>
            <a:r>
              <a:rPr lang="nb-NO" err="1"/>
              <a:t>evt</a:t>
            </a:r>
            <a:r>
              <a:rPr lang="nb-NO"/>
              <a:t> opp de tre punktene) </a:t>
            </a:r>
          </a:p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EBDBA45-B337-4B26-AC36-EB4A0DEB797F}" type="slidenum">
              <a:rPr lang="nb-NO" smtClean="0"/>
              <a:t>4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9617496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/>
              <a:t>Landsstyret valgte å organiseres dette arbeidet ved å nedsette 4 ulike utvalg; </a:t>
            </a:r>
          </a:p>
          <a:p>
            <a:endParaRPr lang="nb-NO"/>
          </a:p>
          <a:p>
            <a:r>
              <a:rPr lang="nb-NO"/>
              <a:t>I  - Et  hovedutvalg og 3 deltutvalg; </a:t>
            </a:r>
          </a:p>
          <a:p>
            <a:r>
              <a:rPr lang="nb-NO"/>
              <a:t>II – God styring og bærekraftig økonomi</a:t>
            </a:r>
          </a:p>
          <a:p>
            <a:r>
              <a:rPr lang="nb-NO"/>
              <a:t>III – Økt samhandling</a:t>
            </a:r>
          </a:p>
          <a:p>
            <a:r>
              <a:rPr lang="nb-NO"/>
              <a:t>IV - Økt aktivitet</a:t>
            </a:r>
          </a:p>
          <a:p>
            <a:endParaRPr lang="nb-NO"/>
          </a:p>
          <a:p>
            <a:r>
              <a:rPr lang="nb-NO"/>
              <a:t>For hvert av disse utvalgene har landsstyret  vedtatt </a:t>
            </a:r>
            <a:r>
              <a:rPr lang="nb-NO" b="1"/>
              <a:t>et konkret mandat. </a:t>
            </a:r>
          </a:p>
          <a:p>
            <a:endParaRPr lang="nb-NO" b="1"/>
          </a:p>
          <a:p>
            <a:r>
              <a:rPr lang="nb-NO" b="1"/>
              <a:t>Utvalgene består av inntil 6 personer, med representanter fra alle landets fylkesforeninger. </a:t>
            </a:r>
          </a:p>
          <a:p>
            <a:endParaRPr lang="nb-NO" b="1"/>
          </a:p>
          <a:p>
            <a:r>
              <a:rPr lang="nb-NO"/>
              <a:t>( et medlem fra Møre og Romsdal trakk seg i januar 2026 og har ikke blitt erstattet ) </a:t>
            </a:r>
          </a:p>
          <a:p>
            <a:endParaRPr lang="nb-NO"/>
          </a:p>
          <a:p>
            <a:endParaRPr lang="nb-NO" b="1"/>
          </a:p>
          <a:p>
            <a:endParaRPr lang="nb-NO"/>
          </a:p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D66416F-89B9-4B05-8D40-32D66D6FDF84}" type="slidenum">
              <a:rPr lang="nb-NO" smtClean="0"/>
              <a:t>5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6003255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/>
              <a:t>( </a:t>
            </a:r>
            <a:r>
              <a:rPr lang="nb-NO" err="1"/>
              <a:t>Evt</a:t>
            </a:r>
            <a:r>
              <a:rPr lang="nb-NO"/>
              <a:t> kan dere lese opp mandatene…. ?) </a:t>
            </a:r>
          </a:p>
          <a:p>
            <a:endParaRPr lang="nb-NO"/>
          </a:p>
          <a:p>
            <a:r>
              <a:rPr lang="nb-NO"/>
              <a:t>Her er  mandatene for de 4  utvalgene.</a:t>
            </a:r>
          </a:p>
          <a:p>
            <a:endParaRPr lang="nb-NO"/>
          </a:p>
          <a:p>
            <a:r>
              <a:rPr lang="nb-NO"/>
              <a:t>1. Hovedutvalget – skulle se på Modeller for organisasjonsstruktur……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4DA976F-AE57-4CF7-8566-344E94E3FE80}" type="slidenum">
              <a:rPr lang="nb-NO" smtClean="0"/>
              <a:t>6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15863922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/>
              <a:t>Utvalg II – God styring skulle se på ……..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4DA976F-AE57-4CF7-8566-344E94E3FE80}" type="slidenum">
              <a:rPr lang="nb-NO" smtClean="0"/>
              <a:t>7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36890492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/>
              <a:t>Utvalg III Økt samhandling skulle se på…….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4DA976F-AE57-4CF7-8566-344E94E3FE80}" type="slidenum">
              <a:rPr lang="nb-NO" smtClean="0"/>
              <a:t>8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65258025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21AD33-3F6C-544E-8613-B4C7D0E5B9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>
            <a:extLst>
              <a:ext uri="{FF2B5EF4-FFF2-40B4-BE49-F238E27FC236}">
                <a16:creationId xmlns:a16="http://schemas.microsoft.com/office/drawing/2014/main" id="{78C733F0-F8A1-FB01-5C7F-BA7FE7CDD5F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>
            <a:extLst>
              <a:ext uri="{FF2B5EF4-FFF2-40B4-BE49-F238E27FC236}">
                <a16:creationId xmlns:a16="http://schemas.microsoft.com/office/drawing/2014/main" id="{1C76530F-C755-7CED-96D0-5338918606A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/>
              <a:t>Og utvalg IV Økt aktivitet skulle se på …….</a:t>
            </a:r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5AF5F1FB-D0CA-0A9B-E8CD-4660C4BAD7F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4DA976F-AE57-4CF7-8566-344E94E3FE80}" type="slidenum">
              <a:rPr lang="nb-NO" smtClean="0"/>
              <a:t>9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8609283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D52588-E89E-E51F-957A-111BA3643F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>
            <a:extLst>
              <a:ext uri="{FF2B5EF4-FFF2-40B4-BE49-F238E27FC236}">
                <a16:creationId xmlns:a16="http://schemas.microsoft.com/office/drawing/2014/main" id="{F41F1F82-F375-1691-FE6F-0F49457C56E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422275" y="112713"/>
            <a:ext cx="5965825" cy="3355975"/>
          </a:xfrm>
        </p:spPr>
      </p:sp>
      <p:sp>
        <p:nvSpPr>
          <p:cNvPr id="3" name="Plassholder for notater 2">
            <a:extLst>
              <a:ext uri="{FF2B5EF4-FFF2-40B4-BE49-F238E27FC236}">
                <a16:creationId xmlns:a16="http://schemas.microsoft.com/office/drawing/2014/main" id="{1A9E5602-E680-A1B6-5B1B-0D6A3C0FB72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22275" y="3468688"/>
            <a:ext cx="5707063" cy="3841148"/>
          </a:xfrm>
        </p:spPr>
        <p:txBody>
          <a:bodyPr/>
          <a:lstStyle/>
          <a:p>
            <a:endParaRPr lang="nb-NO"/>
          </a:p>
          <a:p>
            <a:endParaRPr lang="nb-NO"/>
          </a:p>
          <a:p>
            <a:r>
              <a:rPr lang="nb-NO"/>
              <a:t>Det har hele tiden vært viktig for utvalget å lytte til innspill fra hele organisasjonen og sikre bered involvering.  Det har derfor vært flere innspillsrunder </a:t>
            </a:r>
            <a:r>
              <a:rPr lang="nb-NO" b="1"/>
              <a:t>høst 2025 / vår 2026:</a:t>
            </a:r>
          </a:p>
          <a:p>
            <a:endParaRPr lang="nb-NO" b="1"/>
          </a:p>
          <a:p>
            <a:r>
              <a:rPr lang="nb-NO" b="1"/>
              <a:t>Her ser dere alle rundene for dette.</a:t>
            </a:r>
          </a:p>
          <a:p>
            <a:endParaRPr lang="nb-NO" b="1"/>
          </a:p>
          <a:p>
            <a:endParaRPr lang="nb-NO" b="1"/>
          </a:p>
          <a:p>
            <a:endParaRPr lang="nb-NO" b="1"/>
          </a:p>
          <a:p>
            <a:endParaRPr lang="nb-NO" b="1"/>
          </a:p>
          <a:p>
            <a:endParaRPr lang="nb-NO" b="1"/>
          </a:p>
          <a:p>
            <a:r>
              <a:rPr lang="nb-NO"/>
              <a:t> </a:t>
            </a:r>
          </a:p>
          <a:p>
            <a:r>
              <a:rPr lang="nb-NO"/>
              <a:t> </a:t>
            </a:r>
          </a:p>
          <a:p>
            <a:endParaRPr lang="nb-NO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620BB975-71B9-20A4-4187-1008881E501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2480227-FF4D-46AF-B2CB-494F991C32E0}" type="slidenum">
              <a:rPr lang="nb-NO" smtClean="0"/>
              <a:t>10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14361057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DC7E30-35DC-CE5A-E8F9-29D532EE6E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>
            <a:extLst>
              <a:ext uri="{FF2B5EF4-FFF2-40B4-BE49-F238E27FC236}">
                <a16:creationId xmlns:a16="http://schemas.microsoft.com/office/drawing/2014/main" id="{6F043847-BFC5-E440-FDD5-5D98F6B21CB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422275" y="100013"/>
            <a:ext cx="5965825" cy="3355975"/>
          </a:xfrm>
        </p:spPr>
      </p:sp>
      <p:sp>
        <p:nvSpPr>
          <p:cNvPr id="3" name="Plassholder for notater 2">
            <a:extLst>
              <a:ext uri="{FF2B5EF4-FFF2-40B4-BE49-F238E27FC236}">
                <a16:creationId xmlns:a16="http://schemas.microsoft.com/office/drawing/2014/main" id="{2C292121-F32D-D19A-D266-DBEC1885943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  <a:p>
            <a:endParaRPr lang="nb-NO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1E2755B1-C3D0-9036-8617-DF758CED3DF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5611F72-1867-4412-AE86-2A4369E2CAE7}" type="slidenum">
              <a:rPr kumimoji="0" lang="nb-NO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nb-NO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TekstSylinder 5">
            <a:extLst>
              <a:ext uri="{FF2B5EF4-FFF2-40B4-BE49-F238E27FC236}">
                <a16:creationId xmlns:a16="http://schemas.microsoft.com/office/drawing/2014/main" id="{E7410FCB-144D-DD60-EFEE-B51DE0903D2A}"/>
              </a:ext>
            </a:extLst>
          </p:cNvPr>
          <p:cNvSpPr txBox="1"/>
          <p:nvPr/>
        </p:nvSpPr>
        <p:spPr>
          <a:xfrm>
            <a:off x="448350" y="3921878"/>
            <a:ext cx="5913676" cy="54784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b-NO" sz="1400" b="1"/>
              <a:t>Utvalget vil takke for det store engasjementet som er vist i dette arbeidet og for alle gode innspill. </a:t>
            </a:r>
            <a:r>
              <a:rPr lang="nb-NO" sz="1400" b="1">
                <a:sym typeface="Wingdings" panose="05000000000000000000" pitchFamily="2" charset="2"/>
              </a:rPr>
              <a:t></a:t>
            </a:r>
          </a:p>
          <a:p>
            <a:endParaRPr lang="nb-NO" sz="1400">
              <a:sym typeface="Wingdings" panose="05000000000000000000" pitchFamily="2" charset="2"/>
            </a:endParaRPr>
          </a:p>
          <a:p>
            <a:r>
              <a:rPr lang="nb-NO" sz="1400">
                <a:sym typeface="Wingdings" panose="05000000000000000000" pitchFamily="2" charset="2"/>
              </a:rPr>
              <a:t>Alle innspill har blitt vurdert av utvalget og den </a:t>
            </a:r>
            <a:r>
              <a:rPr lang="nb-NO" sz="1400"/>
              <a:t>13. juni  møttes utvalget til en samling på Gardermoen, hvor  målet var  å sikre en  god samordning på tvers og gi innspill til hverandres arbeid.</a:t>
            </a:r>
          </a:p>
          <a:p>
            <a:endParaRPr lang="nb-NO" sz="1400"/>
          </a:p>
          <a:p>
            <a:r>
              <a:rPr lang="nb-NO" sz="1400"/>
              <a:t>I etterkant av denne samlingen – begynte utvalget arbeidet  med å skrive et første utkast av utvalgsrapporten. </a:t>
            </a:r>
          </a:p>
          <a:p>
            <a:endParaRPr lang="nb-NO" sz="1400"/>
          </a:p>
          <a:p>
            <a:r>
              <a:rPr lang="nb-NO" sz="1400"/>
              <a:t>Helt frem mot endelig overlevering av rapporten til Landsstyret i november vil utvalget jobbe videre med rapporten og  utarbeidelse av forslag til vedtektsendringer som følge av forslag til ny organisasjonsmodell.</a:t>
            </a:r>
          </a:p>
          <a:p>
            <a:endParaRPr lang="nb-NO" sz="1400"/>
          </a:p>
          <a:p>
            <a:r>
              <a:rPr lang="nb-NO" sz="1400"/>
              <a:t>Fordi dette arbeidet er pågående, vil forslag og anbefalinger foreløpig ikke deles med organisasjonen, men det er lagt opp til  en videre prosess med to høringsrunder- før landsmøtet .  (mer om dette på neste slides) </a:t>
            </a:r>
          </a:p>
          <a:p>
            <a:endParaRPr lang="nb-NO" sz="1400"/>
          </a:p>
          <a:p>
            <a:endParaRPr lang="nb-NO" sz="1400"/>
          </a:p>
          <a:p>
            <a:endParaRPr lang="nb-NO" sz="1400"/>
          </a:p>
          <a:p>
            <a:endParaRPr lang="nb-NO" sz="1400"/>
          </a:p>
          <a:p>
            <a:endParaRPr lang="nb-NO" sz="1400"/>
          </a:p>
          <a:p>
            <a:endParaRPr lang="nb-NO" sz="1400"/>
          </a:p>
          <a:p>
            <a:r>
              <a:rPr lang="nb-NO" sz="1400"/>
              <a:t> </a:t>
            </a:r>
          </a:p>
          <a:p>
            <a:endParaRPr lang="nb-NO" sz="1400"/>
          </a:p>
        </p:txBody>
      </p:sp>
    </p:spTree>
    <p:extLst>
      <p:ext uri="{BB962C8B-B14F-4D97-AF65-F5344CB8AC3E}">
        <p14:creationId xmlns:p14="http://schemas.microsoft.com/office/powerpoint/2010/main" val="148099408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>
          <a:xfrm>
            <a:off x="422275" y="444500"/>
            <a:ext cx="5965825" cy="3355975"/>
          </a:xfrm>
        </p:spPr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>
          <a:xfrm>
            <a:off x="681038" y="4078514"/>
            <a:ext cx="5448300" cy="5254172"/>
          </a:xfrm>
        </p:spPr>
        <p:txBody>
          <a:bodyPr/>
          <a:lstStyle/>
          <a:p>
            <a:r>
              <a:rPr lang="nb-NO"/>
              <a:t>Her ser dere  prosessplanen med viktige milepæler for dette arbeidet fremover – helt mot landsmøtet og  videre etter det. </a:t>
            </a:r>
          </a:p>
          <a:p>
            <a:endParaRPr lang="nb-NO"/>
          </a:p>
          <a:p>
            <a:r>
              <a:rPr lang="nb-NO"/>
              <a:t>Både sentralstyret og landsstyret skal få  presentert et førsteutkast av rapporten, før utvalget endelig ferdigstiller den.</a:t>
            </a:r>
          </a:p>
          <a:p>
            <a:endParaRPr lang="nb-NO"/>
          </a:p>
          <a:p>
            <a:r>
              <a:rPr lang="nb-NO"/>
              <a:t>Formelt blir den overlevert til LST  i november 26. </a:t>
            </a:r>
          </a:p>
          <a:p>
            <a:endParaRPr lang="nb-NO"/>
          </a:p>
          <a:p>
            <a:r>
              <a:rPr lang="nb-NO"/>
              <a:t>I etterkant legges det opp til  to høringsrunder.</a:t>
            </a:r>
          </a:p>
          <a:p>
            <a:pPr marL="228600" indent="-228600">
              <a:buAutoNum type="arabicPeriod"/>
            </a:pPr>
            <a:r>
              <a:rPr lang="nb-NO" b="1"/>
              <a:t>Høringsrunde </a:t>
            </a:r>
            <a:r>
              <a:rPr lang="nb-NO"/>
              <a:t>– hvor rapporten sendes ut til lokal- og fylkesforeninger med noen konkrete spørsmål LST ønsker svar på  </a:t>
            </a:r>
          </a:p>
          <a:p>
            <a:pPr marL="228600" indent="-228600">
              <a:buAutoNum type="arabicPeriod"/>
            </a:pPr>
            <a:r>
              <a:rPr lang="nb-NO"/>
              <a:t>Deretter sendes alle vedtektsendringer ut på </a:t>
            </a:r>
            <a:r>
              <a:rPr lang="nb-NO" b="1"/>
              <a:t>høring i 2. høringsrunde.  </a:t>
            </a:r>
          </a:p>
          <a:p>
            <a:pPr marL="228600" indent="-228600">
              <a:buAutoNum type="arabicPeriod"/>
            </a:pPr>
            <a:endParaRPr lang="nb-NO" b="1"/>
          </a:p>
          <a:p>
            <a:r>
              <a:rPr lang="nb-NO" b="1"/>
              <a:t>Frist for alle høringssaker er 15.3. </a:t>
            </a:r>
          </a:p>
          <a:p>
            <a:pPr marL="228600" indent="-228600">
              <a:buAutoNum type="arabicPeriod"/>
            </a:pPr>
            <a:endParaRPr lang="nb-NO"/>
          </a:p>
          <a:p>
            <a:r>
              <a:rPr lang="nb-NO"/>
              <a:t>Landsstyret  gir sin innstilling til alle </a:t>
            </a:r>
            <a:r>
              <a:rPr lang="nb-NO" err="1"/>
              <a:t>landsmøtesaker</a:t>
            </a:r>
            <a:r>
              <a:rPr lang="nb-NO"/>
              <a:t> juni 2027.</a:t>
            </a:r>
          </a:p>
          <a:p>
            <a:endParaRPr lang="nb-NO"/>
          </a:p>
          <a:p>
            <a:r>
              <a:rPr lang="nb-NO"/>
              <a:t>Deretter ferdigstilles alle </a:t>
            </a:r>
            <a:r>
              <a:rPr lang="nb-NO" err="1"/>
              <a:t>landsmøtesaker</a:t>
            </a:r>
            <a:r>
              <a:rPr lang="nb-NO"/>
              <a:t> og sendes ut 4 uker før landsmøtet til delegatene.</a:t>
            </a:r>
          </a:p>
          <a:p>
            <a:endParaRPr lang="nb-NO"/>
          </a:p>
          <a:p>
            <a:r>
              <a:rPr lang="nb-NO"/>
              <a:t>Saken legges så frem på landsmøtet i september 2027. </a:t>
            </a:r>
          </a:p>
          <a:p>
            <a:endParaRPr lang="nb-NO"/>
          </a:p>
          <a:p>
            <a:r>
              <a:rPr lang="nb-NO"/>
              <a:t>I etterkant av landsmøtet  vil </a:t>
            </a:r>
            <a:r>
              <a:rPr lang="nb-NO" b="1"/>
              <a:t>utvalgets anbefalinger til tiltak oversendes til det nye styret for nærmere vurdering og  implementering </a:t>
            </a:r>
            <a:r>
              <a:rPr lang="nb-NO"/>
              <a:t>i forbindelse med ordinære årlige budsjettprosesser. </a:t>
            </a:r>
          </a:p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D66416F-89B9-4B05-8D40-32D66D6FDF84}" type="slidenum">
              <a:rPr lang="nb-NO" smtClean="0"/>
              <a:t>12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70833331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>
            <a:extLst>
              <a:ext uri="{FF2B5EF4-FFF2-40B4-BE49-F238E27FC236}">
                <a16:creationId xmlns:a16="http://schemas.microsoft.com/office/drawing/2014/main" id="{7EF1D01A-6571-410C-97A5-23665A8A3E7A}"/>
              </a:ext>
            </a:extLst>
          </p:cNvPr>
          <p:cNvSpPr/>
          <p:nvPr userDrawn="1"/>
        </p:nvSpPr>
        <p:spPr>
          <a:xfrm>
            <a:off x="0" y="0"/>
            <a:ext cx="12192000" cy="6025019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BBAE37CC-B91E-E254-9D21-418312C4A7A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149C28C2-44ED-DD81-B0A2-DF4E76FC85E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</a:p>
        </p:txBody>
      </p:sp>
    </p:spTree>
    <p:extLst>
      <p:ext uri="{BB962C8B-B14F-4D97-AF65-F5344CB8AC3E}">
        <p14:creationId xmlns:p14="http://schemas.microsoft.com/office/powerpoint/2010/main" val="3203189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BAE37CC-B91E-E254-9D21-418312C4A7A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149C28C2-44ED-DD81-B0A2-DF4E76FC85E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</a:p>
        </p:txBody>
      </p:sp>
    </p:spTree>
    <p:extLst>
      <p:ext uri="{BB962C8B-B14F-4D97-AF65-F5344CB8AC3E}">
        <p14:creationId xmlns:p14="http://schemas.microsoft.com/office/powerpoint/2010/main" val="31171230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118A18D-E1ED-0A31-4A93-262584D64C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0AF4074F-9C1F-035A-BD7D-0FFCE29C6F2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</p:spTree>
    <p:extLst>
      <p:ext uri="{BB962C8B-B14F-4D97-AF65-F5344CB8AC3E}">
        <p14:creationId xmlns:p14="http://schemas.microsoft.com/office/powerpoint/2010/main" val="13828461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667D7F7-A965-5C13-EF73-1879D9D4F8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01CE1DE0-5889-1416-CABD-84FD9F88FA2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</p:spTree>
    <p:extLst>
      <p:ext uri="{BB962C8B-B14F-4D97-AF65-F5344CB8AC3E}">
        <p14:creationId xmlns:p14="http://schemas.microsoft.com/office/powerpoint/2010/main" val="11988477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8F7E30C-3F62-A580-A0F4-81C014FF9B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A4AB897F-B4AB-F603-C9F7-B6457A5808F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2A0ABA8F-F30E-33A5-A789-D13B2101886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</p:spTree>
    <p:extLst>
      <p:ext uri="{BB962C8B-B14F-4D97-AF65-F5344CB8AC3E}">
        <p14:creationId xmlns:p14="http://schemas.microsoft.com/office/powerpoint/2010/main" val="2926379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ED0A8E09-F25C-66CF-8FFC-0D4476BF5A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690E05AA-1088-98C2-CFF2-14E46E02BEB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9CECBECE-209C-BF63-C064-FB221700725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7846CF03-DE6F-1202-A11D-1935E79345E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Plassholder for innhold 5">
            <a:extLst>
              <a:ext uri="{FF2B5EF4-FFF2-40B4-BE49-F238E27FC236}">
                <a16:creationId xmlns:a16="http://schemas.microsoft.com/office/drawing/2014/main" id="{6CC1DAE3-9138-D1B9-4094-B5DF97276A6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</p:spTree>
    <p:extLst>
      <p:ext uri="{BB962C8B-B14F-4D97-AF65-F5344CB8AC3E}">
        <p14:creationId xmlns:p14="http://schemas.microsoft.com/office/powerpoint/2010/main" val="4106085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88DEAC23-5248-B32E-DF94-D2A64297C8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</p:spTree>
    <p:extLst>
      <p:ext uri="{BB962C8B-B14F-4D97-AF65-F5344CB8AC3E}">
        <p14:creationId xmlns:p14="http://schemas.microsoft.com/office/powerpoint/2010/main" val="20917956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401849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all og fak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118A18D-E1ED-0A31-4A93-262584D64C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5059166" cy="1325563"/>
          </a:xfrm>
        </p:spPr>
        <p:txBody>
          <a:bodyPr/>
          <a:lstStyle>
            <a:lvl1pPr>
              <a:defRPr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0AF4074F-9C1F-035A-BD7D-0FFCE29C6F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3281737" cy="4351338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buNone/>
              <a:defRPr/>
            </a:lvl2pPr>
          </a:lstStyle>
          <a:p>
            <a:pPr lvl="0"/>
            <a:r>
              <a:rPr lang="nb-NO"/>
              <a:t>Klikk for å redigere tekststiler i malen</a:t>
            </a:r>
          </a:p>
        </p:txBody>
      </p:sp>
    </p:spTree>
    <p:extLst>
      <p:ext uri="{BB962C8B-B14F-4D97-AF65-F5344CB8AC3E}">
        <p14:creationId xmlns:p14="http://schemas.microsoft.com/office/powerpoint/2010/main" val="5788667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ilde 5">
            <a:extLst>
              <a:ext uri="{FF2B5EF4-FFF2-40B4-BE49-F238E27FC236}">
                <a16:creationId xmlns:a16="http://schemas.microsoft.com/office/drawing/2014/main" id="{1E298AEF-E931-8725-F5EE-85C95D601DE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7" name="Tittel 1">
            <a:extLst>
              <a:ext uri="{FF2B5EF4-FFF2-40B4-BE49-F238E27FC236}">
                <a16:creationId xmlns:a16="http://schemas.microsoft.com/office/drawing/2014/main" id="{AF250F47-0848-A2B0-A7E2-E1F4CA3349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501651"/>
            <a:ext cx="5671455" cy="1325563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8" name="Plassholder for innhold 2">
            <a:extLst>
              <a:ext uri="{FF2B5EF4-FFF2-40B4-BE49-F238E27FC236}">
                <a16:creationId xmlns:a16="http://schemas.microsoft.com/office/drawing/2014/main" id="{9E6DD499-054C-61AC-825E-E5CD4FD19EE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7" y="2005011"/>
            <a:ext cx="5671455" cy="4351338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pic>
        <p:nvPicPr>
          <p:cNvPr id="3" name="Bilde 2" descr="Et bilde som inneholder Font, Grafikk, tekst, logo&#10;&#10;KI-generert innhold kan være feil.">
            <a:extLst>
              <a:ext uri="{FF2B5EF4-FFF2-40B4-BE49-F238E27FC236}">
                <a16:creationId xmlns:a16="http://schemas.microsoft.com/office/drawing/2014/main" id="{8A0D3BFD-AB0C-79AD-CE02-B7C8AD5A4E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400" y="6152400"/>
            <a:ext cx="3225600" cy="705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46422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ilde 5">
            <a:extLst>
              <a:ext uri="{FF2B5EF4-FFF2-40B4-BE49-F238E27FC236}">
                <a16:creationId xmlns:a16="http://schemas.microsoft.com/office/drawing/2014/main" id="{3F6D0C50-DCA3-5BAD-51A9-655AAA0B769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7" name="Tittel 1">
            <a:extLst>
              <a:ext uri="{FF2B5EF4-FFF2-40B4-BE49-F238E27FC236}">
                <a16:creationId xmlns:a16="http://schemas.microsoft.com/office/drawing/2014/main" id="{062F6E89-F0F8-B22D-4630-615D84171F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82342" y="365125"/>
            <a:ext cx="5671455" cy="1325563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8" name="Plassholder for innhold 2">
            <a:extLst>
              <a:ext uri="{FF2B5EF4-FFF2-40B4-BE49-F238E27FC236}">
                <a16:creationId xmlns:a16="http://schemas.microsoft.com/office/drawing/2014/main" id="{4148130A-3B9D-292E-7FF9-99F6583DA0E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82342" y="1825625"/>
            <a:ext cx="5671455" cy="4351338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pic>
        <p:nvPicPr>
          <p:cNvPr id="2" name="Bilde 1" descr="Et bilde som inneholder Font, Grafikk, tekst, logo&#10;&#10;KI-generert innhold kan være feil.">
            <a:extLst>
              <a:ext uri="{FF2B5EF4-FFF2-40B4-BE49-F238E27FC236}">
                <a16:creationId xmlns:a16="http://schemas.microsoft.com/office/drawing/2014/main" id="{0534DE7A-7F42-5869-E33A-F0CB8E4793D6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1600" y="136800"/>
            <a:ext cx="3225600" cy="705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846163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de 4">
            <a:extLst>
              <a:ext uri="{FF2B5EF4-FFF2-40B4-BE49-F238E27FC236}">
                <a16:creationId xmlns:a16="http://schemas.microsoft.com/office/drawing/2014/main" id="{07E96509-FBE4-0D09-71F3-789262253A9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11" name="Tittel 1">
            <a:extLst>
              <a:ext uri="{FF2B5EF4-FFF2-40B4-BE49-F238E27FC236}">
                <a16:creationId xmlns:a16="http://schemas.microsoft.com/office/drawing/2014/main" id="{D5D2583D-21C5-25C9-8FFC-6454261A6E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501651"/>
            <a:ext cx="5671455" cy="1325563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12" name="Plassholder for innhold 2">
            <a:extLst>
              <a:ext uri="{FF2B5EF4-FFF2-40B4-BE49-F238E27FC236}">
                <a16:creationId xmlns:a16="http://schemas.microsoft.com/office/drawing/2014/main" id="{19E434E2-ABF8-0AE5-1BDD-9511679EF31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7" y="2005011"/>
            <a:ext cx="5671455" cy="4351338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pic>
        <p:nvPicPr>
          <p:cNvPr id="3" name="Bilde 2" descr="Et bilde som inneholder Font, Grafikk, tekst, logo&#10;&#10;KI-generert innhold kan være feil.">
            <a:extLst>
              <a:ext uri="{FF2B5EF4-FFF2-40B4-BE49-F238E27FC236}">
                <a16:creationId xmlns:a16="http://schemas.microsoft.com/office/drawing/2014/main" id="{16C7ECB8-88FF-0C69-3610-494F2FC296FC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600" y="6152400"/>
            <a:ext cx="3225600" cy="705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296423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>
            <a:extLst>
              <a:ext uri="{FF2B5EF4-FFF2-40B4-BE49-F238E27FC236}">
                <a16:creationId xmlns:a16="http://schemas.microsoft.com/office/drawing/2014/main" id="{F2399611-D8EE-909A-DDA8-5078C813BB0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C3E7FEE-9254-4A7D-ADC4-3A45D9D43301}" type="datetimeFigureOut">
              <a:rPr lang="nb-NO" smtClean="0"/>
              <a:t>02.09.2026</a:t>
            </a:fld>
            <a:endParaRPr lang="nb-NO"/>
          </a:p>
        </p:txBody>
      </p:sp>
      <p:sp>
        <p:nvSpPr>
          <p:cNvPr id="3" name="Plassholder for bunntekst 2">
            <a:extLst>
              <a:ext uri="{FF2B5EF4-FFF2-40B4-BE49-F238E27FC236}">
                <a16:creationId xmlns:a16="http://schemas.microsoft.com/office/drawing/2014/main" id="{1CFEA194-C51B-FEE6-1DB8-C87367A27C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38199" y="6356350"/>
            <a:ext cx="10515599" cy="501650"/>
          </a:xfrm>
          <a:prstGeom prst="rect">
            <a:avLst/>
          </a:prstGeom>
        </p:spPr>
        <p:txBody>
          <a:bodyPr/>
          <a:lstStyle/>
          <a:p>
            <a:endParaRPr lang="nb-NO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AC59FAD7-AD96-36A8-5B96-08276F7D3E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8D64624-56D3-4438-911A-A993FFD295B1}" type="slidenum">
              <a:rPr lang="nb-NO" smtClean="0"/>
              <a:t>‹#›</a:t>
            </a:fld>
            <a:endParaRPr lang="nb-NO"/>
          </a:p>
        </p:txBody>
      </p:sp>
      <p:pic>
        <p:nvPicPr>
          <p:cNvPr id="5" name="Bilde 4">
            <a:extLst>
              <a:ext uri="{FF2B5EF4-FFF2-40B4-BE49-F238E27FC236}">
                <a16:creationId xmlns:a16="http://schemas.microsoft.com/office/drawing/2014/main" id="{F4621E93-569C-C685-CF9B-C970ADA3001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1"/>
            <a:ext cx="12192000" cy="6857999"/>
          </a:xfrm>
          <a:prstGeom prst="rect">
            <a:avLst/>
          </a:prstGeom>
        </p:spPr>
      </p:pic>
      <p:sp>
        <p:nvSpPr>
          <p:cNvPr id="12" name="Tittel 1">
            <a:extLst>
              <a:ext uri="{FF2B5EF4-FFF2-40B4-BE49-F238E27FC236}">
                <a16:creationId xmlns:a16="http://schemas.microsoft.com/office/drawing/2014/main" id="{B802E042-B526-DCAE-9D17-FE0D9ADA35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82342" y="365125"/>
            <a:ext cx="5671455" cy="1325563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13" name="Plassholder for innhold 2">
            <a:extLst>
              <a:ext uri="{FF2B5EF4-FFF2-40B4-BE49-F238E27FC236}">
                <a16:creationId xmlns:a16="http://schemas.microsoft.com/office/drawing/2014/main" id="{572D7BF6-0D0A-95D7-5012-EF2A8281847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82342" y="1825625"/>
            <a:ext cx="5671455" cy="4351338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pic>
        <p:nvPicPr>
          <p:cNvPr id="7" name="Bilde 6" descr="Et bilde som inneholder Font, Grafikk, tekst, logo&#10;&#10;KI-generert innhold kan være feil.">
            <a:extLst>
              <a:ext uri="{FF2B5EF4-FFF2-40B4-BE49-F238E27FC236}">
                <a16:creationId xmlns:a16="http://schemas.microsoft.com/office/drawing/2014/main" id="{0FB53DA2-CC9D-1770-0143-3F2853F9C3E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1600" y="136800"/>
            <a:ext cx="3225600" cy="705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483584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ilde 5">
            <a:extLst>
              <a:ext uri="{FF2B5EF4-FFF2-40B4-BE49-F238E27FC236}">
                <a16:creationId xmlns:a16="http://schemas.microsoft.com/office/drawing/2014/main" id="{59350516-1B42-FAEA-A78A-7E55E13696F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7" name="Tittel 1">
            <a:extLst>
              <a:ext uri="{FF2B5EF4-FFF2-40B4-BE49-F238E27FC236}">
                <a16:creationId xmlns:a16="http://schemas.microsoft.com/office/drawing/2014/main" id="{AB5A69B9-3389-B247-74F8-96684EF63B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501651"/>
            <a:ext cx="5671455" cy="1325563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8" name="Plassholder for innhold 2">
            <a:extLst>
              <a:ext uri="{FF2B5EF4-FFF2-40B4-BE49-F238E27FC236}">
                <a16:creationId xmlns:a16="http://schemas.microsoft.com/office/drawing/2014/main" id="{90D758E7-96CB-D712-3198-F442EB1F53E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7" y="2005011"/>
            <a:ext cx="5671455" cy="4351338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pic>
        <p:nvPicPr>
          <p:cNvPr id="2" name="Bilde 1" descr="Et bilde som inneholder Font, Grafikk, tekst, logo&#10;&#10;KI-generert innhold kan være feil.">
            <a:extLst>
              <a:ext uri="{FF2B5EF4-FFF2-40B4-BE49-F238E27FC236}">
                <a16:creationId xmlns:a16="http://schemas.microsoft.com/office/drawing/2014/main" id="{3DF0711C-EA5E-189A-E921-4E41467F9550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600" y="6152400"/>
            <a:ext cx="3225600" cy="705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889921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E222605E-10CD-4A3E-4EE1-74A956E1EA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38199" y="6356350"/>
            <a:ext cx="10515599" cy="501650"/>
          </a:xfrm>
          <a:prstGeom prst="rect">
            <a:avLst/>
          </a:prstGeom>
        </p:spPr>
        <p:txBody>
          <a:bodyPr/>
          <a:lstStyle/>
          <a:p>
            <a:endParaRPr lang="nb-NO"/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BF73310D-D1E1-D944-8954-CC64CE4B4A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FB41385A-B3DB-4676-7F75-37AC1053D0F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B7DBB922-7415-74DF-0EE9-B90F1F33DAF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537EB6AD-D1EC-7CF9-B86F-87A16056F3D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971925" y="640080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78AAC798-0DDB-92B5-EE32-B1557AC62D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8D64624-56D3-4438-911A-A993FFD295B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774096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25FF153-12DC-9A38-C97A-F6001E600C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bilde 2">
            <a:extLst>
              <a:ext uri="{FF2B5EF4-FFF2-40B4-BE49-F238E27FC236}">
                <a16:creationId xmlns:a16="http://schemas.microsoft.com/office/drawing/2014/main" id="{B25FC220-EE74-F3B7-4BF5-0432584E11F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b-NO"/>
              <a:t>Klikk på ikonet for å legge til et bilde</a:t>
            </a:r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EB97F3A2-CB87-843F-ECCA-B5280BC8CDF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019E9319-6675-7A96-BB64-C0E6B8A5BEF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C3E7FEE-9254-4A7D-ADC4-3A45D9D43301}" type="datetimeFigureOut">
              <a:rPr lang="nb-NO" smtClean="0"/>
              <a:t>02.09.2026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89A94431-0D3C-FEE9-C385-E09A7B372E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38199" y="6356350"/>
            <a:ext cx="10515599" cy="501650"/>
          </a:xfrm>
          <a:prstGeom prst="rect">
            <a:avLst/>
          </a:prstGeom>
        </p:spPr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77E55553-374D-B8D0-6A11-9194ADC31C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8D64624-56D3-4438-911A-A993FFD295B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601277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74557983-DA9F-9BCB-FBC9-08BEB5FCE5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5F0DBBE9-90A0-FC09-0057-E27655E5329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847B9BA9-F772-814B-F541-A46B4504915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C3E7FEE-9254-4A7D-ADC4-3A45D9D43301}" type="datetimeFigureOut">
              <a:rPr lang="nb-NO" smtClean="0"/>
              <a:t>02.09.2026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8C76640E-2AEE-B0DE-C907-140493687D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38199" y="6356350"/>
            <a:ext cx="10515599" cy="501650"/>
          </a:xfrm>
          <a:prstGeom prst="rect">
            <a:avLst/>
          </a:prstGeom>
        </p:spPr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7120AB30-2009-AB79-40F6-1B9FC47BE3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8D64624-56D3-4438-911A-A993FFD295B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13867534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>
            <a:extLst>
              <a:ext uri="{FF2B5EF4-FFF2-40B4-BE49-F238E27FC236}">
                <a16:creationId xmlns:a16="http://schemas.microsoft.com/office/drawing/2014/main" id="{B76A4A47-0178-1BB4-7D88-5DF2F1CA499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8DACD5AF-D8B4-AD00-420A-B6E28F2B6B9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5AF8D879-D379-89F7-BDF5-B1C8F78EC53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C3E7FEE-9254-4A7D-ADC4-3A45D9D43301}" type="datetimeFigureOut">
              <a:rPr lang="nb-NO" smtClean="0"/>
              <a:t>02.09.2026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5553B7DC-6168-9F2F-7A2A-5C6ADC81B4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38199" y="6356350"/>
            <a:ext cx="10515599" cy="501650"/>
          </a:xfrm>
          <a:prstGeom prst="rect">
            <a:avLst/>
          </a:prstGeom>
        </p:spPr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1DEF63FC-A943-026F-DD99-D8AA5EC418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8D64624-56D3-4438-911A-A993FFD295B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24233294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3587240-BF79-57DF-7B45-4798B3F2B69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53AB4C1D-1D7A-0D84-8E1B-DBA3954DAE0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7798574D-08C9-2B04-C1B6-30637A8550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D82155-71E5-400E-B65E-766F8667104B}" type="datetimeFigureOut">
              <a:rPr lang="nb-NO" smtClean="0"/>
              <a:t>02.09.2026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B178EAA2-E3D9-18D1-D660-B242088A37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0584F50E-6EE2-3D5B-3D4C-6E113E5F59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619F5A-405E-42F5-98C0-362E3EA36C5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8545897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FCA05B3-2AD9-53D0-3A59-1DBA445EA43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/>
              <a:t>Slik er sekretariatet organisert: 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20F7F475-FCFF-0757-6BE6-7B54AA59345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0C32D4D3-E448-E15D-7176-6580D68B4D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D82155-71E5-400E-B65E-766F8667104B}" type="datetimeFigureOut">
              <a:rPr lang="nb-NO" smtClean="0"/>
              <a:t>02.09.2026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EDD55B56-E72C-8046-AC49-72DA9F9C0A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3CF66021-1F4F-1C7C-84C5-6F779EF2CA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619F5A-405E-42F5-98C0-362E3EA36C5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93839165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2ED35F7-91BA-7AA2-FCAA-62FE638612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6E075135-64E5-F1EF-4ACE-49C06D1272F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D9598CD3-09E1-577E-612F-CF9B21EF93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D82155-71E5-400E-B65E-766F8667104B}" type="datetimeFigureOut">
              <a:rPr lang="nb-NO" smtClean="0"/>
              <a:t>02.09.2026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2DC59B02-B024-4E3C-7E47-72AA66258F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B1374E85-1754-7FE7-C403-08BB5E2CC2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619F5A-405E-42F5-98C0-362E3EA36C5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71639056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7CA1357-7746-0FEC-26A9-2EDCEBE101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9FEA529E-3777-3ACF-218C-0F48D65426C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0F15CDC8-C5DA-8D8D-B799-D0215D0CDA3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10DAB2BB-1356-1B9B-E2F6-6766DC6CED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D82155-71E5-400E-B65E-766F8667104B}" type="datetimeFigureOut">
              <a:rPr lang="nb-NO" smtClean="0"/>
              <a:t>02.09.2026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2A33F56B-2307-5FB6-09B3-29B9F497E7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B18EAA56-B57D-0786-194A-A7CA8B582A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619F5A-405E-42F5-98C0-362E3EA36C5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70956024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133A968-114D-3159-0C6A-EA20FB2926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CA0C473E-C81B-4613-D816-F136EAE5651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6CFD250B-0503-0E23-426F-5585DC5A05D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379B715E-CE62-D392-D7E4-EB0DA866508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Plassholder for innhold 5">
            <a:extLst>
              <a:ext uri="{FF2B5EF4-FFF2-40B4-BE49-F238E27FC236}">
                <a16:creationId xmlns:a16="http://schemas.microsoft.com/office/drawing/2014/main" id="{FFCC2CF8-0021-06E6-8746-BD7B49E2422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7" name="Plassholder for dato 6">
            <a:extLst>
              <a:ext uri="{FF2B5EF4-FFF2-40B4-BE49-F238E27FC236}">
                <a16:creationId xmlns:a16="http://schemas.microsoft.com/office/drawing/2014/main" id="{C66E615B-16A7-E14D-ABA5-5D1B558430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D82155-71E5-400E-B65E-766F8667104B}" type="datetimeFigureOut">
              <a:rPr lang="nb-NO" smtClean="0"/>
              <a:t>02.09.2026</a:t>
            </a:fld>
            <a:endParaRPr lang="nb-NO"/>
          </a:p>
        </p:txBody>
      </p:sp>
      <p:sp>
        <p:nvSpPr>
          <p:cNvPr id="8" name="Plassholder for bunntekst 7">
            <a:extLst>
              <a:ext uri="{FF2B5EF4-FFF2-40B4-BE49-F238E27FC236}">
                <a16:creationId xmlns:a16="http://schemas.microsoft.com/office/drawing/2014/main" id="{D038A3F3-1A99-DF35-F7BB-1C66C4C244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>
            <a:extLst>
              <a:ext uri="{FF2B5EF4-FFF2-40B4-BE49-F238E27FC236}">
                <a16:creationId xmlns:a16="http://schemas.microsoft.com/office/drawing/2014/main" id="{C4531857-92D7-0623-5790-FC15801C2A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619F5A-405E-42F5-98C0-362E3EA36C5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47859474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B14AA8F-3A7D-4A1F-F484-C27421E716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dato 2">
            <a:extLst>
              <a:ext uri="{FF2B5EF4-FFF2-40B4-BE49-F238E27FC236}">
                <a16:creationId xmlns:a16="http://schemas.microsoft.com/office/drawing/2014/main" id="{ABCB6504-040E-1577-AAF3-8D316E4E3B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D82155-71E5-400E-B65E-766F8667104B}" type="datetimeFigureOut">
              <a:rPr lang="nb-NO" smtClean="0"/>
              <a:t>02.09.2026</a:t>
            </a:fld>
            <a:endParaRPr lang="nb-NO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E19AFE01-DE01-97B9-5AD3-9615C4E76D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92D9A968-C263-4DFD-25D9-9B111D0E8A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619F5A-405E-42F5-98C0-362E3EA36C5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515982891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>
            <a:extLst>
              <a:ext uri="{FF2B5EF4-FFF2-40B4-BE49-F238E27FC236}">
                <a16:creationId xmlns:a16="http://schemas.microsoft.com/office/drawing/2014/main" id="{D11688A1-C463-9E74-40DA-E6E3C2EB81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D82155-71E5-400E-B65E-766F8667104B}" type="datetimeFigureOut">
              <a:rPr lang="nb-NO" smtClean="0"/>
              <a:t>02.09.2026</a:t>
            </a:fld>
            <a:endParaRPr lang="nb-NO"/>
          </a:p>
        </p:txBody>
      </p:sp>
      <p:sp>
        <p:nvSpPr>
          <p:cNvPr id="3" name="Plassholder for bunntekst 2">
            <a:extLst>
              <a:ext uri="{FF2B5EF4-FFF2-40B4-BE49-F238E27FC236}">
                <a16:creationId xmlns:a16="http://schemas.microsoft.com/office/drawing/2014/main" id="{EAC84625-3165-8298-61A1-9B517E7310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16F9C062-0EA2-2EC0-6892-5B16968E2D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619F5A-405E-42F5-98C0-362E3EA36C5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93608765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74CB1707-C72A-3426-5E1E-EC331D4E41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4FEAF3E2-EC32-A64E-3146-ECB81D75F4D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26D6A0EC-1C49-963F-C8DD-06B70BA7FDE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50E73965-DCA9-3D99-431D-313D5C80E7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D82155-71E5-400E-B65E-766F8667104B}" type="datetimeFigureOut">
              <a:rPr lang="nb-NO" smtClean="0"/>
              <a:t>02.09.2026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C14FB384-77F0-E342-4589-0AAE61E321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DD29CB19-E95D-33FC-9832-8F187097D6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619F5A-405E-42F5-98C0-362E3EA36C5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58069694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83AE070D-DB1B-84F7-2ADC-41BEC8F9D1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bilde 2">
            <a:extLst>
              <a:ext uri="{FF2B5EF4-FFF2-40B4-BE49-F238E27FC236}">
                <a16:creationId xmlns:a16="http://schemas.microsoft.com/office/drawing/2014/main" id="{94D53236-7E16-2B3A-E01A-E6C56697CE8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31C02825-D003-63A8-B370-C1518C163B5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A98A9161-96E7-62E0-520C-5497700BC2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D82155-71E5-400E-B65E-766F8667104B}" type="datetimeFigureOut">
              <a:rPr lang="nb-NO" smtClean="0"/>
              <a:t>02.09.2026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BE8D869C-C62E-8EEC-88D3-9BF3B2CC40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ADE0F658-CEC4-973B-D34C-651CB19AE1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619F5A-405E-42F5-98C0-362E3EA36C5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602092718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7D0DC70-6E67-6CDD-10B5-2FA5AE8EFD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2D933CF3-37D7-9AA7-685E-6456CB2A2FF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5B6F08C2-BDD1-9712-8085-A54DFD1C17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D82155-71E5-400E-B65E-766F8667104B}" type="datetimeFigureOut">
              <a:rPr lang="nb-NO" smtClean="0"/>
              <a:t>02.09.2026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117FD0CF-B84C-3B95-8FFA-0F10029C51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F516CB34-D7F9-733F-E526-F8C190D48D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619F5A-405E-42F5-98C0-362E3EA36C5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64208515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>
            <a:extLst>
              <a:ext uri="{FF2B5EF4-FFF2-40B4-BE49-F238E27FC236}">
                <a16:creationId xmlns:a16="http://schemas.microsoft.com/office/drawing/2014/main" id="{9834F4EC-1E09-C24E-FA1D-B91939C7911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D00968DF-A641-3FED-B732-D5A8B249E7F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EE3A39A1-955E-3FEF-88C2-E12C88840E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D82155-71E5-400E-B65E-766F8667104B}" type="datetimeFigureOut">
              <a:rPr lang="nb-NO" smtClean="0"/>
              <a:t>02.09.2026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64D9BC7D-8D78-5BE6-A8F6-4FE8D4CA66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C1B2FA76-2112-BA0F-052B-48578E1F4B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619F5A-405E-42F5-98C0-362E3EA36C5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6897889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2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3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6.xml"/><Relationship Id="rId3" Type="http://schemas.openxmlformats.org/officeDocument/2006/relationships/slideLayout" Target="../slideLayouts/slideLayout21.xml"/><Relationship Id="rId7" Type="http://schemas.openxmlformats.org/officeDocument/2006/relationships/slideLayout" Target="../slideLayouts/slideLayout25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9.xml"/><Relationship Id="rId6" Type="http://schemas.openxmlformats.org/officeDocument/2006/relationships/slideLayout" Target="../slideLayouts/slideLayout24.xml"/><Relationship Id="rId11" Type="http://schemas.openxmlformats.org/officeDocument/2006/relationships/slideLayout" Target="../slideLayouts/slideLayout29.xml"/><Relationship Id="rId5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28.xml"/><Relationship Id="rId4" Type="http://schemas.openxmlformats.org/officeDocument/2006/relationships/slideLayout" Target="../slideLayouts/slideLayout22.xml"/><Relationship Id="rId9" Type="http://schemas.openxmlformats.org/officeDocument/2006/relationships/slideLayout" Target="../slideLayouts/slideLayout2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>
            <a:extLst>
              <a:ext uri="{FF2B5EF4-FFF2-40B4-BE49-F238E27FC236}">
                <a16:creationId xmlns:a16="http://schemas.microsoft.com/office/drawing/2014/main" id="{932BF2FB-0A59-2CED-D41E-4E0E4D2731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60F6B9E2-B8E7-70C9-5144-5E397744242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pic>
        <p:nvPicPr>
          <p:cNvPr id="8" name="Bilde 7">
            <a:extLst>
              <a:ext uri="{FF2B5EF4-FFF2-40B4-BE49-F238E27FC236}">
                <a16:creationId xmlns:a16="http://schemas.microsoft.com/office/drawing/2014/main" id="{7EBC43C3-0889-71DF-5405-5C59123BCEE9}"/>
              </a:ext>
            </a:extLst>
          </p:cNvPr>
          <p:cNvPicPr>
            <a:picLocks noChangeAspect="1"/>
          </p:cNvPicPr>
          <p:nvPr userDrawn="1"/>
        </p:nvPicPr>
        <p:blipFill>
          <a:blip r:embed="rId20"/>
          <a:srcRect l="66478" t="1884" b="6851"/>
          <a:stretch>
            <a:fillRect/>
          </a:stretch>
        </p:blipFill>
        <p:spPr>
          <a:xfrm>
            <a:off x="8985488" y="6210578"/>
            <a:ext cx="3069770" cy="564132"/>
          </a:xfrm>
          <a:prstGeom prst="rect">
            <a:avLst/>
          </a:prstGeom>
        </p:spPr>
      </p:pic>
      <p:pic>
        <p:nvPicPr>
          <p:cNvPr id="10" name="Bilde 9" descr="Et bilde som inneholder Font, Grafikk, logo, symbol&#10;&#10;KI-generert innhold kan være feil.">
            <a:extLst>
              <a:ext uri="{FF2B5EF4-FFF2-40B4-BE49-F238E27FC236}">
                <a16:creationId xmlns:a16="http://schemas.microsoft.com/office/drawing/2014/main" id="{778C0055-6B4C-866F-1EBE-48E5A6915B6E}"/>
              </a:ext>
            </a:extLst>
          </p:cNvPr>
          <p:cNvPicPr>
            <a:picLocks noChangeAspect="1"/>
          </p:cNvPicPr>
          <p:nvPr userDrawn="1"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1579" y="3643900"/>
            <a:ext cx="2681280" cy="705600"/>
          </a:xfrm>
          <a:prstGeom prst="rect">
            <a:avLst/>
          </a:prstGeom>
        </p:spPr>
      </p:pic>
      <p:pic>
        <p:nvPicPr>
          <p:cNvPr id="5" name="Bilde 4" descr="Et bilde som inneholder Grafikk, Font, logo, skjermbilde&#10;&#10;KI-generert innhold kan være feil.">
            <a:extLst>
              <a:ext uri="{FF2B5EF4-FFF2-40B4-BE49-F238E27FC236}">
                <a16:creationId xmlns:a16="http://schemas.microsoft.com/office/drawing/2014/main" id="{EB9C3FC9-33F0-E90A-49FD-C263E28037EB}"/>
              </a:ext>
            </a:extLst>
          </p:cNvPr>
          <p:cNvPicPr>
            <a:picLocks noChangeAspect="1"/>
          </p:cNvPicPr>
          <p:nvPr userDrawn="1"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400" y="6141600"/>
            <a:ext cx="3225602" cy="705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64334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73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79" r:id="rId9"/>
    <p:sldLayoutId id="2147483674" r:id="rId10"/>
    <p:sldLayoutId id="2147483677" r:id="rId11"/>
    <p:sldLayoutId id="2147483675" r:id="rId12"/>
    <p:sldLayoutId id="2147483672" r:id="rId13"/>
    <p:sldLayoutId id="2147483676" r:id="rId14"/>
    <p:sldLayoutId id="2147483656" r:id="rId15"/>
    <p:sldLayoutId id="2147483657" r:id="rId16"/>
    <p:sldLayoutId id="2147483658" r:id="rId17"/>
    <p:sldLayoutId id="2147483659" r:id="rId18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>
            <a:extLst>
              <a:ext uri="{FF2B5EF4-FFF2-40B4-BE49-F238E27FC236}">
                <a16:creationId xmlns:a16="http://schemas.microsoft.com/office/drawing/2014/main" id="{937379BE-9E7F-0033-03AD-EFC4FA2284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89BDA75A-C1B9-D0D3-C6CB-1DD098E7510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A0A5463B-E541-8D17-D05B-E208A75F1DC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5D82155-71E5-400E-B65E-766F8667104B}" type="datetimeFigureOut">
              <a:rPr lang="nb-NO" smtClean="0"/>
              <a:t>02.09.2026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82782444-BA47-78A5-5CAE-9A3C4DF1591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DF7448C9-8D5D-6199-7937-7FE9372617A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8619F5A-405E-42F5-98C0-362E3EA36C5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7557969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DDF7F08-F85E-0E74-448E-BBF490862C1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nb-NO"/>
              <a:t>Status og fremdriftsplan  for organisasjonsutredningen 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A4D6C32D-9830-B4C2-6EAF-D215D080CE0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b-NO"/>
          </a:p>
          <a:p>
            <a:r>
              <a:rPr lang="nb-NO"/>
              <a:t>Pr </a:t>
            </a:r>
            <a:r>
              <a:rPr lang="nb-NO" err="1"/>
              <a:t>sept</a:t>
            </a:r>
            <a:r>
              <a:rPr lang="nb-NO"/>
              <a:t> 26</a:t>
            </a:r>
          </a:p>
        </p:txBody>
      </p:sp>
    </p:spTree>
    <p:extLst>
      <p:ext uri="{BB962C8B-B14F-4D97-AF65-F5344CB8AC3E}">
        <p14:creationId xmlns:p14="http://schemas.microsoft.com/office/powerpoint/2010/main" val="119960491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F1C3DD8A-4716-38D5-8DF0-CDC66B2CBD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/>
              <a:t>LM </a:t>
            </a:r>
            <a:r>
              <a:rPr lang="en-US" err="1"/>
              <a:t>vedtak</a:t>
            </a:r>
            <a:r>
              <a:rPr lang="en-US"/>
              <a:t> 2024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0724396C-F8A2-F589-7FD2-FE0BA111A00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1114" y="1491343"/>
            <a:ext cx="10602686" cy="4685620"/>
          </a:xfrm>
        </p:spPr>
        <p:txBody>
          <a:bodyPr>
            <a:normAutofit fontScale="92500" lnSpcReduction="10000"/>
          </a:bodyPr>
          <a:lstStyle/>
          <a:p>
            <a:pPr marL="449580">
              <a:lnSpc>
                <a:spcPct val="116000"/>
              </a:lnSpc>
              <a:spcAft>
                <a:spcPts val="800"/>
              </a:spcAft>
              <a:buNone/>
            </a:pPr>
            <a:r>
              <a:rPr lang="nb-NO" sz="2800" i="1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Landsmøtet gir landsstyret mandat til å nedsette </a:t>
            </a:r>
            <a:r>
              <a:rPr lang="nb-NO" sz="2800" b="1" i="1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et utredningsarbeid av fremtidig organisasjonsstruktur i NKS</a:t>
            </a:r>
            <a:r>
              <a:rPr lang="nb-NO" sz="2800" i="1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som legges frem for landsmøtet i 2027.</a:t>
            </a:r>
            <a:endParaRPr lang="nb-NO" sz="3200">
              <a:effectLst/>
              <a:latin typeface="Aptos" panose="020B00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49580">
              <a:lnSpc>
                <a:spcPct val="116000"/>
              </a:lnSpc>
              <a:spcAft>
                <a:spcPts val="800"/>
              </a:spcAft>
              <a:buNone/>
            </a:pPr>
            <a:r>
              <a:rPr lang="nb-NO" sz="2800" i="1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Målet for arbeidet vil være å vurdere </a:t>
            </a:r>
            <a:r>
              <a:rPr lang="nb-NO" sz="2800" b="1" i="1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ulike modeller for organisasjonsstruktur som i fremtiden kan sikre god styring, fremme økt samhandling og aktivitet over hele landet</a:t>
            </a:r>
            <a:r>
              <a:rPr lang="nb-NO" sz="2800" i="1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samt en tydeliggjøring av rolle, ansvar og myndighet for ulike organisasjonsledd.  </a:t>
            </a:r>
            <a:endParaRPr lang="nb-NO" sz="3200">
              <a:effectLst/>
              <a:latin typeface="Aptos" panose="020B00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49580">
              <a:lnSpc>
                <a:spcPct val="116000"/>
              </a:lnSpc>
              <a:spcAft>
                <a:spcPts val="800"/>
              </a:spcAft>
              <a:buNone/>
            </a:pPr>
            <a:r>
              <a:rPr lang="nb-NO" sz="2800" i="1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Utredningen skal gi grunnlag for forslag om fremtidig organisasjonsstruktur i NKS, som </a:t>
            </a:r>
            <a:r>
              <a:rPr lang="nb-NO" sz="2800" b="1" i="1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legges frem for landsmøtet i 2027</a:t>
            </a:r>
            <a:r>
              <a:rPr lang="nb-NO" sz="2800" i="1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 </a:t>
            </a:r>
            <a:endParaRPr lang="nb-NO" sz="3200">
              <a:effectLst/>
              <a:latin typeface="Aptos" panose="020B00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074742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89DD7418-B376-53AB-9E2B-E027B5D3F1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br>
              <a:rPr lang="nb-NO" sz="4900" b="1" kern="0">
                <a:solidFill>
                  <a:srgbClr val="0F4761"/>
                </a:solidFill>
                <a:latin typeface="Aptos Display" panose="020B0004020202020204" pitchFamily="34" charset="0"/>
                <a:ea typeface="MS Gothic" panose="020B0609070205080204" pitchFamily="49" charset="-128"/>
                <a:cs typeface="Times New Roman" panose="02020603050405020304" pitchFamily="18" charset="0"/>
              </a:rPr>
            </a:br>
            <a:r>
              <a:rPr lang="nb-NO" sz="4900" b="1" kern="0">
                <a:solidFill>
                  <a:srgbClr val="0F4761"/>
                </a:solidFill>
                <a:latin typeface="Aptos Display" panose="020B0004020202020204" pitchFamily="34" charset="0"/>
                <a:ea typeface="MS Gothic" panose="020B0609070205080204" pitchFamily="49" charset="-128"/>
                <a:cs typeface="Times New Roman" panose="02020603050405020304" pitchFamily="18" charset="0"/>
              </a:rPr>
              <a:t>Sanitetskvinnenes strategiske mål frem mot 2030</a:t>
            </a:r>
            <a:br>
              <a:rPr lang="nb-NO" b="1"/>
            </a:br>
            <a:endParaRPr lang="nb-NO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4FDEDDC6-A3F4-0986-6625-025437E67D0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nb-NO"/>
              <a:t>HOVEDMÅL: </a:t>
            </a:r>
            <a:br>
              <a:rPr lang="nb-NO"/>
            </a:br>
            <a:r>
              <a:rPr lang="nb-NO" i="1"/>
              <a:t>Norske Kvinners Sanitetsforening er en synlig og aktuell organisasjon som arbeider for å bedre kvinnehelse og bidrar til trygge og gode lokalsamfunn gjennom målrettet aktivitet og politisk påvirkningskraft. </a:t>
            </a:r>
            <a:endParaRPr lang="nb-NO"/>
          </a:p>
          <a:p>
            <a:endParaRPr lang="nb-NO"/>
          </a:p>
          <a:p>
            <a:pPr marL="0" indent="0">
              <a:buNone/>
            </a:pPr>
            <a:r>
              <a:rPr lang="nb-NO"/>
              <a:t>DELMÅL: </a:t>
            </a:r>
          </a:p>
          <a:p>
            <a:pPr marL="0" indent="0">
              <a:buNone/>
            </a:pPr>
            <a:r>
              <a:rPr lang="nb-NO" i="1"/>
              <a:t>1. Norske Kvinners Sanitetsforening driver målrettede, relevante og attraktive aktiviteter for å bedre kvinners helse og sikre trygge og gode lokalsamfunn. </a:t>
            </a:r>
            <a:endParaRPr lang="nb-NO"/>
          </a:p>
          <a:p>
            <a:pPr marL="0" indent="0">
              <a:buNone/>
            </a:pPr>
            <a:r>
              <a:rPr lang="nb-NO" i="1"/>
              <a:t>2. Norske Kvinners Sanitetsforening er en synlig og samfunnsrelevant organisasjon i vekst. </a:t>
            </a:r>
            <a:endParaRPr lang="nb-NO"/>
          </a:p>
          <a:p>
            <a:pPr marL="0" indent="0">
              <a:buNone/>
            </a:pPr>
            <a:r>
              <a:rPr lang="nb-NO" i="1"/>
              <a:t>3. Norske Kvinners Sanitetsforenings styrke ligger i god samhandling mellom medlemmer, frivillige, virksomheter og ansatte i organisasjonen, samt i samarbeid med andre organisasjoner.</a:t>
            </a:r>
            <a:endParaRPr lang="nb-NO"/>
          </a:p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15532580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52E580D1-884C-2677-A149-CFA85788BF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b="1" kern="0">
                <a:solidFill>
                  <a:srgbClr val="0F4761"/>
                </a:solidFill>
                <a:latin typeface="Aptos Display" panose="020B0004020202020204" pitchFamily="34" charset="0"/>
                <a:ea typeface="MS Gothic" panose="020B0609070205080204" pitchFamily="49" charset="-128"/>
                <a:cs typeface="Times New Roman" panose="02020603050405020304" pitchFamily="18" charset="0"/>
              </a:rPr>
              <a:t>FNs </a:t>
            </a:r>
            <a:r>
              <a:rPr lang="nb-NO" b="1" kern="0" err="1">
                <a:solidFill>
                  <a:srgbClr val="0F4761"/>
                </a:solidFill>
                <a:latin typeface="Aptos Display" panose="020B0004020202020204" pitchFamily="34" charset="0"/>
                <a:ea typeface="MS Gothic" panose="020B0609070205080204" pitchFamily="49" charset="-128"/>
                <a:cs typeface="Times New Roman" panose="02020603050405020304" pitchFamily="18" charset="0"/>
              </a:rPr>
              <a:t>bærekraftsmål</a:t>
            </a:r>
            <a:endParaRPr lang="nb-NO" b="1" kern="0">
              <a:solidFill>
                <a:srgbClr val="0F4761"/>
              </a:solidFill>
              <a:latin typeface="Aptos Display" panose="020B0004020202020204" pitchFamily="34" charset="0"/>
              <a:ea typeface="MS Gothic" panose="020B0609070205080204" pitchFamily="49" charset="-128"/>
              <a:cs typeface="Times New Roman" panose="02020603050405020304" pitchFamily="18" charset="0"/>
            </a:endParaRP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839ED947-5C02-7F59-0582-FAC4E59B1AF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nb-NO"/>
              <a:t>Vi skal arbeide for FNs </a:t>
            </a:r>
            <a:r>
              <a:rPr lang="nb-NO" err="1"/>
              <a:t>bærekraftsmål</a:t>
            </a:r>
            <a:r>
              <a:rPr lang="nb-NO"/>
              <a:t>, med særlig fokus på å sikre kvinners likestilling, helse og livskvalitet, gjennom: </a:t>
            </a:r>
          </a:p>
          <a:p>
            <a:r>
              <a:rPr lang="nb-NO"/>
              <a:t>At våre frivillige aktiviteter, våre ideelle virksomheter, vår forskning på kvinnehelse, og våre frivillige utgjør en stor forskjell lokalt, regionalt og nasjonalt. Slik fremmer vi spesielt FNs </a:t>
            </a:r>
            <a:r>
              <a:rPr lang="nb-NO" err="1"/>
              <a:t>bærekraftsmål</a:t>
            </a:r>
            <a:r>
              <a:rPr lang="nb-NO"/>
              <a:t> 3 om god helse og livskvalitet, mål 5 om likestilling mellom kjønnene og mål 10 om mindre ulikhet.</a:t>
            </a:r>
            <a:r>
              <a:rPr lang="nb-NO" b="1"/>
              <a:t> </a:t>
            </a:r>
            <a:endParaRPr lang="nb-NO"/>
          </a:p>
          <a:p>
            <a:r>
              <a:rPr lang="nb-NO"/>
              <a:t>At vi arbeider gjennom ulike fellesskap og allianser for å få økt påvirkningskraft mot lokale, regionale og nasjonale myndigheter. Slik bruker vi FNs </a:t>
            </a:r>
            <a:r>
              <a:rPr lang="nb-NO" err="1"/>
              <a:t>bærekraftsmål</a:t>
            </a:r>
            <a:r>
              <a:rPr lang="nb-NO"/>
              <a:t> 17 om samarbeid for å forsterke effekten av arbeidet. </a:t>
            </a:r>
          </a:p>
          <a:p>
            <a:r>
              <a:rPr lang="nb-NO"/>
              <a:t>Gjennom kartlegging og offentliggjøring sikrer vi grunnlag for politiske beslutninger og offentlig debatt. Slik sikrer vi at også andre arbeider mer målrettet for FNs </a:t>
            </a:r>
            <a:r>
              <a:rPr lang="nb-NO" err="1"/>
              <a:t>bærekraftsmål</a:t>
            </a:r>
            <a:r>
              <a:rPr lang="nb-NO"/>
              <a:t> 3 om god helse og livskvalitet og mål 5 om likestilling mellom kjønnene.</a:t>
            </a:r>
          </a:p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24572771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AB2C26F-7A74-0A0C-D37E-9E56ABE58E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9035" y="217079"/>
            <a:ext cx="10515600" cy="1325563"/>
          </a:xfrm>
        </p:spPr>
        <p:txBody>
          <a:bodyPr/>
          <a:lstStyle/>
          <a:p>
            <a:pPr algn="ctr"/>
            <a:r>
              <a:rPr kumimoji="0" lang="nb-NO" sz="4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unito" panose="00000500000000000000" pitchFamily="2" charset="0"/>
                <a:ea typeface="+mj-ea"/>
                <a:cs typeface="+mj-cs"/>
              </a:rPr>
              <a:t>Hovedutvalg og 3 delutvalg</a:t>
            </a:r>
            <a:endParaRPr lang="nb-NO"/>
          </a:p>
        </p:txBody>
      </p:sp>
      <p:pic>
        <p:nvPicPr>
          <p:cNvPr id="4" name="Plassholder for innhold 3">
            <a:extLst>
              <a:ext uri="{FF2B5EF4-FFF2-40B4-BE49-F238E27FC236}">
                <a16:creationId xmlns:a16="http://schemas.microsoft.com/office/drawing/2014/main" id="{317DADB2-8207-14C7-CA66-E4E3B07D469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4257895" y="1327622"/>
            <a:ext cx="3637880" cy="2196000"/>
          </a:xfrm>
          <a:prstGeom prst="rect">
            <a:avLst/>
          </a:prstGeom>
        </p:spPr>
      </p:pic>
      <p:pic>
        <p:nvPicPr>
          <p:cNvPr id="5" name="Bilde 4">
            <a:extLst>
              <a:ext uri="{FF2B5EF4-FFF2-40B4-BE49-F238E27FC236}">
                <a16:creationId xmlns:a16="http://schemas.microsoft.com/office/drawing/2014/main" id="{84678339-D505-5D5D-8FBC-BF377B08C95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2143" y="4214006"/>
            <a:ext cx="2542252" cy="1652159"/>
          </a:xfrm>
          <a:prstGeom prst="rect">
            <a:avLst/>
          </a:prstGeom>
        </p:spPr>
      </p:pic>
      <p:pic>
        <p:nvPicPr>
          <p:cNvPr id="6" name="Bilde 5">
            <a:extLst>
              <a:ext uri="{FF2B5EF4-FFF2-40B4-BE49-F238E27FC236}">
                <a16:creationId xmlns:a16="http://schemas.microsoft.com/office/drawing/2014/main" id="{06525B06-E281-0FE7-DBB9-4D5D7446E8B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51122" y="4214005"/>
            <a:ext cx="2889754" cy="1652159"/>
          </a:xfrm>
          <a:prstGeom prst="rect">
            <a:avLst/>
          </a:prstGeom>
        </p:spPr>
      </p:pic>
      <p:pic>
        <p:nvPicPr>
          <p:cNvPr id="7" name="Bilde 6">
            <a:extLst>
              <a:ext uri="{FF2B5EF4-FFF2-40B4-BE49-F238E27FC236}">
                <a16:creationId xmlns:a16="http://schemas.microsoft.com/office/drawing/2014/main" id="{52C3E34F-7DB2-6953-E572-C29878C4443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717603" y="4214005"/>
            <a:ext cx="2682472" cy="1633870"/>
          </a:xfrm>
          <a:prstGeom prst="rect">
            <a:avLst/>
          </a:prstGeom>
        </p:spPr>
      </p:pic>
      <p:pic>
        <p:nvPicPr>
          <p:cNvPr id="9" name="Bilde 8">
            <a:extLst>
              <a:ext uri="{FF2B5EF4-FFF2-40B4-BE49-F238E27FC236}">
                <a16:creationId xmlns:a16="http://schemas.microsoft.com/office/drawing/2014/main" id="{274C251B-F577-AE23-AECE-5378EF3AC82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474395" y="4875478"/>
            <a:ext cx="1152244" cy="164606"/>
          </a:xfrm>
          <a:prstGeom prst="rect">
            <a:avLst/>
          </a:prstGeom>
        </p:spPr>
      </p:pic>
      <p:pic>
        <p:nvPicPr>
          <p:cNvPr id="10" name="Bilde 9">
            <a:extLst>
              <a:ext uri="{FF2B5EF4-FFF2-40B4-BE49-F238E27FC236}">
                <a16:creationId xmlns:a16="http://schemas.microsoft.com/office/drawing/2014/main" id="{B559F99B-CB0C-1F1F-7033-112AB5F2034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540876" y="4875478"/>
            <a:ext cx="1152244" cy="164606"/>
          </a:xfrm>
          <a:prstGeom prst="rect">
            <a:avLst/>
          </a:prstGeom>
        </p:spPr>
      </p:pic>
      <p:sp>
        <p:nvSpPr>
          <p:cNvPr id="16" name="Tittel 1">
            <a:extLst>
              <a:ext uri="{FF2B5EF4-FFF2-40B4-BE49-F238E27FC236}">
                <a16:creationId xmlns:a16="http://schemas.microsoft.com/office/drawing/2014/main" id="{749F3D30-CC7D-45F9-E928-301E8BD42AD1}"/>
              </a:ext>
            </a:extLst>
          </p:cNvPr>
          <p:cNvSpPr txBox="1">
            <a:spLocks/>
          </p:cNvSpPr>
          <p:nvPr/>
        </p:nvSpPr>
        <p:spPr>
          <a:xfrm>
            <a:off x="775508" y="3546759"/>
            <a:ext cx="2381810" cy="9448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nb-NO" sz="2400">
                <a:latin typeface="Nunito" panose="00000500000000000000" pitchFamily="2" charset="0"/>
              </a:rPr>
              <a:t>Delutredning</a:t>
            </a:r>
          </a:p>
        </p:txBody>
      </p:sp>
      <p:sp>
        <p:nvSpPr>
          <p:cNvPr id="17" name="Tittel 1">
            <a:extLst>
              <a:ext uri="{FF2B5EF4-FFF2-40B4-BE49-F238E27FC236}">
                <a16:creationId xmlns:a16="http://schemas.microsoft.com/office/drawing/2014/main" id="{48A18CE2-13C6-2CF9-31F4-1C31776B0B6E}"/>
              </a:ext>
            </a:extLst>
          </p:cNvPr>
          <p:cNvSpPr txBox="1">
            <a:spLocks/>
          </p:cNvSpPr>
          <p:nvPr/>
        </p:nvSpPr>
        <p:spPr>
          <a:xfrm>
            <a:off x="4905093" y="3463923"/>
            <a:ext cx="2381810" cy="8329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nb-NO" sz="2400">
                <a:latin typeface="Nunito" panose="00000500000000000000" pitchFamily="2" charset="0"/>
              </a:rPr>
              <a:t>Delutredning</a:t>
            </a:r>
          </a:p>
        </p:txBody>
      </p:sp>
      <p:pic>
        <p:nvPicPr>
          <p:cNvPr id="18" name="Bilde 17">
            <a:extLst>
              <a:ext uri="{FF2B5EF4-FFF2-40B4-BE49-F238E27FC236}">
                <a16:creationId xmlns:a16="http://schemas.microsoft.com/office/drawing/2014/main" id="{E048D3A4-7F5A-F338-9746-58532B4E76E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016332" y="3601548"/>
            <a:ext cx="2383743" cy="835224"/>
          </a:xfrm>
          <a:prstGeom prst="rect">
            <a:avLst/>
          </a:prstGeom>
        </p:spPr>
      </p:pic>
      <p:cxnSp>
        <p:nvCxnSpPr>
          <p:cNvPr id="20" name="Rett pilkobling 19">
            <a:extLst>
              <a:ext uri="{FF2B5EF4-FFF2-40B4-BE49-F238E27FC236}">
                <a16:creationId xmlns:a16="http://schemas.microsoft.com/office/drawing/2014/main" id="{ABC27C0A-BF67-37F9-B307-7643774E1C8D}"/>
              </a:ext>
            </a:extLst>
          </p:cNvPr>
          <p:cNvCxnSpPr>
            <a:cxnSpLocks/>
          </p:cNvCxnSpPr>
          <p:nvPr/>
        </p:nvCxnSpPr>
        <p:spPr>
          <a:xfrm flipH="1">
            <a:off x="3474395" y="3601548"/>
            <a:ext cx="807983" cy="612457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Rett pilkobling 22">
            <a:extLst>
              <a:ext uri="{FF2B5EF4-FFF2-40B4-BE49-F238E27FC236}">
                <a16:creationId xmlns:a16="http://schemas.microsoft.com/office/drawing/2014/main" id="{1867D2C8-94B0-0D88-8EC5-E90CAE61E567}"/>
              </a:ext>
            </a:extLst>
          </p:cNvPr>
          <p:cNvCxnSpPr>
            <a:cxnSpLocks/>
          </p:cNvCxnSpPr>
          <p:nvPr/>
        </p:nvCxnSpPr>
        <p:spPr>
          <a:xfrm>
            <a:off x="7935577" y="3546436"/>
            <a:ext cx="782026" cy="667569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Rett pilkobling 26">
            <a:extLst>
              <a:ext uri="{FF2B5EF4-FFF2-40B4-BE49-F238E27FC236}">
                <a16:creationId xmlns:a16="http://schemas.microsoft.com/office/drawing/2014/main" id="{626309A3-2EEF-7C7B-21A5-3FA75582490C}"/>
              </a:ext>
            </a:extLst>
          </p:cNvPr>
          <p:cNvCxnSpPr>
            <a:cxnSpLocks/>
          </p:cNvCxnSpPr>
          <p:nvPr/>
        </p:nvCxnSpPr>
        <p:spPr>
          <a:xfrm>
            <a:off x="6096000" y="3501270"/>
            <a:ext cx="0" cy="667247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0963524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4AFF673-5613-5DD7-28BF-7AF4D8E862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b="1" kern="0">
                <a:solidFill>
                  <a:srgbClr val="0F4761"/>
                </a:solidFill>
                <a:latin typeface="Aptos Display" panose="020B0004020202020204" pitchFamily="34" charset="0"/>
                <a:ea typeface="MS Gothic" panose="020B0609070205080204" pitchFamily="49" charset="-128"/>
                <a:cs typeface="Times New Roman" panose="02020603050405020304" pitchFamily="18" charset="0"/>
              </a:rPr>
              <a:t>I. Modeller for organisasjonsstruktur</a:t>
            </a:r>
            <a:br>
              <a:rPr lang="nb-NO" b="1" kern="0">
                <a:solidFill>
                  <a:srgbClr val="0F4761"/>
                </a:solidFill>
                <a:latin typeface="Aptos Display" panose="020B0004020202020204" pitchFamily="34" charset="0"/>
                <a:ea typeface="MS Gothic" panose="020B0609070205080204" pitchFamily="49" charset="-128"/>
                <a:cs typeface="Times New Roman" panose="02020603050405020304" pitchFamily="18" charset="0"/>
              </a:rPr>
            </a:br>
            <a:endParaRPr lang="nb-NO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AB59941B-5B64-58E4-0F18-2EDDA12BB12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pPr>
              <a:lnSpc>
                <a:spcPct val="110000"/>
              </a:lnSpc>
              <a:spcAft>
                <a:spcPts val="600"/>
              </a:spcAft>
              <a:buNone/>
            </a:pPr>
            <a:r>
              <a:rPr lang="nb-NO" sz="2800" b="1">
                <a:effectLst/>
                <a:latin typeface="Aptos" panose="020B0004020202020204" pitchFamily="34" charset="0"/>
                <a:ea typeface="MS Mincho" panose="02020609040205080304" pitchFamily="49" charset="-128"/>
                <a:cs typeface="Arial" panose="020B0604020202020204" pitchFamily="34" charset="0"/>
              </a:rPr>
              <a:t>Mandat:</a:t>
            </a:r>
            <a:endParaRPr lang="nb-NO" sz="2000">
              <a:effectLst/>
              <a:latin typeface="Aptos" panose="020B0004020202020204" pitchFamily="34" charset="0"/>
              <a:ea typeface="MS Mincho" panose="02020609040205080304" pitchFamily="49" charset="-128"/>
              <a:cs typeface="Arial" panose="020B0604020202020204" pitchFamily="34" charset="0"/>
            </a:endParaRPr>
          </a:p>
          <a:p>
            <a:pPr marL="342900" lvl="0" indent="-342900">
              <a:lnSpc>
                <a:spcPct val="110000"/>
              </a:lnSpc>
              <a:spcAft>
                <a:spcPts val="6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nb-NO" sz="2800">
                <a:effectLst/>
                <a:latin typeface="Aptos" panose="020B0004020202020204" pitchFamily="34" charset="0"/>
                <a:ea typeface="MS Mincho" panose="02020609040205080304" pitchFamily="49" charset="-128"/>
                <a:cs typeface="Arial" panose="020B0604020202020204" pitchFamily="34" charset="0"/>
              </a:rPr>
              <a:t>Gjør en situasjonsanalyse av dagens organisering av NKS. Hva fungerer godt? Hva må vi forbedre? (Modell A)</a:t>
            </a:r>
            <a:endParaRPr lang="nb-NO" sz="2000">
              <a:effectLst/>
              <a:latin typeface="Aptos" panose="020B0004020202020204" pitchFamily="34" charset="0"/>
              <a:ea typeface="MS Mincho" panose="02020609040205080304" pitchFamily="49" charset="-128"/>
              <a:cs typeface="Arial" panose="020B0604020202020204" pitchFamily="34" charset="0"/>
            </a:endParaRPr>
          </a:p>
          <a:p>
            <a:pPr marL="342900" lvl="0" indent="-342900">
              <a:lnSpc>
                <a:spcPct val="110000"/>
              </a:lnSpc>
              <a:spcAft>
                <a:spcPts val="6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nb-NO" sz="2800">
                <a:effectLst/>
                <a:latin typeface="Aptos" panose="020B0004020202020204" pitchFamily="34" charset="0"/>
                <a:ea typeface="MS Mincho" panose="02020609040205080304" pitchFamily="49" charset="-128"/>
                <a:cs typeface="Arial" panose="020B0604020202020204" pitchFamily="34" charset="0"/>
              </a:rPr>
              <a:t>Gjør en konsekvensvurdering av en organisasjonsmodell for NKS uten dagens fylkesforeninger/ fylkesleddet. (Modell B)</a:t>
            </a:r>
            <a:endParaRPr lang="nb-NO" sz="2000">
              <a:effectLst/>
              <a:latin typeface="Aptos" panose="020B0004020202020204" pitchFamily="34" charset="0"/>
              <a:ea typeface="MS Mincho" panose="02020609040205080304" pitchFamily="49" charset="-128"/>
              <a:cs typeface="Arial" panose="020B0604020202020204" pitchFamily="34" charset="0"/>
            </a:endParaRPr>
          </a:p>
          <a:p>
            <a:pPr marL="342900" lvl="0" indent="-342900">
              <a:lnSpc>
                <a:spcPct val="110000"/>
              </a:lnSpc>
              <a:spcAft>
                <a:spcPts val="6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nb-NO" sz="2800">
                <a:effectLst/>
                <a:latin typeface="Aptos" panose="020B0004020202020204" pitchFamily="34" charset="0"/>
                <a:ea typeface="MS Mincho" panose="02020609040205080304" pitchFamily="49" charset="-128"/>
                <a:cs typeface="Arial" panose="020B0604020202020204" pitchFamily="34" charset="0"/>
              </a:rPr>
              <a:t>Gjør en konsekvensvurdering av eventuelt andre aktuelle organisasjonsmodeller som kan være aktuelle for NKS. </a:t>
            </a:r>
            <a:endParaRPr lang="nb-NO" sz="2000">
              <a:effectLst/>
              <a:latin typeface="Aptos" panose="020B0004020202020204" pitchFamily="34" charset="0"/>
              <a:ea typeface="MS Mincho" panose="02020609040205080304" pitchFamily="49" charset="-128"/>
              <a:cs typeface="Arial" panose="020B0604020202020204" pitchFamily="34" charset="0"/>
            </a:endParaRPr>
          </a:p>
          <a:p>
            <a:pPr marL="342900" lvl="0" indent="-342900">
              <a:lnSpc>
                <a:spcPct val="110000"/>
              </a:lnSpc>
              <a:spcAft>
                <a:spcPts val="6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nb-NO" sz="2800">
                <a:effectLst/>
                <a:latin typeface="Aptos" panose="020B0004020202020204" pitchFamily="34" charset="0"/>
                <a:ea typeface="MS Mincho" panose="02020609040205080304" pitchFamily="49" charset="-128"/>
                <a:cs typeface="Arial" panose="020B0604020202020204" pitchFamily="34" charset="0"/>
              </a:rPr>
              <a:t>Rolle, ansvar og myndighet knyttet til organisasjonens ulike ledd skal tydeliggjøres for hver modell.</a:t>
            </a:r>
            <a:endParaRPr lang="nb-NO" sz="2000">
              <a:effectLst/>
              <a:latin typeface="Aptos" panose="020B0004020202020204" pitchFamily="34" charset="0"/>
              <a:ea typeface="MS Mincho" panose="02020609040205080304" pitchFamily="49" charset="-128"/>
              <a:cs typeface="Arial" panose="020B0604020202020204" pitchFamily="34" charset="0"/>
            </a:endParaRPr>
          </a:p>
          <a:p>
            <a:pPr marL="342900" lvl="0" indent="-342900">
              <a:lnSpc>
                <a:spcPct val="110000"/>
              </a:lnSpc>
              <a:spcAft>
                <a:spcPts val="6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nb-NO" sz="2800">
                <a:effectLst/>
                <a:latin typeface="Aptos" panose="020B0004020202020204" pitchFamily="34" charset="0"/>
                <a:ea typeface="MS Mincho" panose="02020609040205080304" pitchFamily="49" charset="-128"/>
                <a:cs typeface="Arial" panose="020B0604020202020204" pitchFamily="34" charset="0"/>
              </a:rPr>
              <a:t>En eventuell tittelendring fra organisasjonsleder til styreleder, eller annen tittel, skal være en del av gjennomgangen av organisasjonsstrukturen.</a:t>
            </a:r>
            <a:endParaRPr lang="nb-NO" sz="2000">
              <a:effectLst/>
              <a:latin typeface="Aptos" panose="020B0004020202020204" pitchFamily="34" charset="0"/>
              <a:ea typeface="MS Mincho" panose="02020609040205080304" pitchFamily="49" charset="-128"/>
              <a:cs typeface="Arial" panose="020B0604020202020204" pitchFamily="34" charset="0"/>
            </a:endParaRPr>
          </a:p>
          <a:p>
            <a:pPr marL="342900" lvl="0" indent="-342900">
              <a:lnSpc>
                <a:spcPct val="110000"/>
              </a:lnSpc>
              <a:spcAft>
                <a:spcPts val="6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nb-NO" sz="2800">
                <a:effectLst/>
                <a:latin typeface="Aptos" panose="020B0004020202020204" pitchFamily="34" charset="0"/>
                <a:ea typeface="MS Mincho" panose="02020609040205080304" pitchFamily="49" charset="-128"/>
                <a:cs typeface="Arial" panose="020B0604020202020204" pitchFamily="34" charset="0"/>
              </a:rPr>
              <a:t>Utvalget skal gi en tydelig anbefaling til fremtidig organisasjonsstruktur i NKS frem mot landsmøtet i 2027. </a:t>
            </a:r>
            <a:endParaRPr lang="nb-NO" sz="2000">
              <a:effectLst/>
              <a:latin typeface="Aptos" panose="020B0004020202020204" pitchFamily="34" charset="0"/>
              <a:ea typeface="MS Mincho" panose="02020609040205080304" pitchFamily="49" charset="-128"/>
              <a:cs typeface="Arial" panose="020B0604020202020204" pitchFamily="34" charset="0"/>
            </a:endParaRPr>
          </a:p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06664275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A786A73-A2D1-E465-322C-AFBDBEC948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b="1" kern="0">
                <a:solidFill>
                  <a:srgbClr val="0F4761"/>
                </a:solidFill>
                <a:latin typeface="Aptos Display" panose="020B0004020202020204" pitchFamily="34" charset="0"/>
                <a:ea typeface="MS Gothic" panose="020B0609070205080204" pitchFamily="49" charset="-128"/>
                <a:cs typeface="Times New Roman" panose="02020603050405020304" pitchFamily="18" charset="0"/>
              </a:rPr>
              <a:t>2	II. God styring</a:t>
            </a:r>
            <a:br>
              <a:rPr lang="nb-NO" b="1" kern="0">
                <a:solidFill>
                  <a:srgbClr val="0F4761"/>
                </a:solidFill>
                <a:latin typeface="Aptos Display" panose="020B0004020202020204" pitchFamily="34" charset="0"/>
                <a:ea typeface="MS Gothic" panose="020B0609070205080204" pitchFamily="49" charset="-128"/>
                <a:cs typeface="Times New Roman" panose="02020603050405020304" pitchFamily="18" charset="0"/>
              </a:rPr>
            </a:br>
            <a:endParaRPr lang="nb-NO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B5246EA7-5712-02E5-1BD7-AF732DF35BA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>
              <a:lnSpc>
                <a:spcPct val="110000"/>
              </a:lnSpc>
              <a:spcAft>
                <a:spcPts val="600"/>
              </a:spcAft>
              <a:buNone/>
            </a:pPr>
            <a:r>
              <a:rPr lang="nb-NO" sz="2000">
                <a:effectLst/>
                <a:latin typeface="Aptos" panose="020B0004020202020204" pitchFamily="34" charset="0"/>
                <a:ea typeface="MS Mincho" panose="02020609040205080304" pitchFamily="49" charset="-128"/>
                <a:cs typeface="Arial" panose="020B0604020202020204" pitchFamily="34" charset="0"/>
              </a:rPr>
              <a:t> </a:t>
            </a:r>
          </a:p>
          <a:p>
            <a:pPr>
              <a:spcAft>
                <a:spcPts val="1050"/>
              </a:spcAft>
              <a:buNone/>
            </a:pPr>
            <a:r>
              <a:rPr lang="nb-NO" sz="2800" b="1">
                <a:effectLst/>
                <a:latin typeface="Aptos" panose="020B0004020202020204" pitchFamily="34" charset="0"/>
                <a:ea typeface="MS Mincho" panose="02020609040205080304" pitchFamily="49" charset="-128"/>
                <a:cs typeface="Aptos" panose="020B0004020202020204" pitchFamily="34" charset="0"/>
              </a:rPr>
              <a:t>Mandat:</a:t>
            </a:r>
            <a:endParaRPr lang="nb-NO" sz="2000">
              <a:effectLst/>
              <a:latin typeface="Aptos" panose="020B0004020202020204" pitchFamily="34" charset="0"/>
              <a:ea typeface="MS Mincho" panose="02020609040205080304" pitchFamily="49" charset="-128"/>
              <a:cs typeface="Aptos" panose="020B0004020202020204" pitchFamily="34" charset="0"/>
            </a:endParaRPr>
          </a:p>
          <a:p>
            <a:pPr marL="342900" lvl="0" indent="-342900">
              <a:lnSpc>
                <a:spcPct val="110000"/>
              </a:lnSpc>
              <a:spcAft>
                <a:spcPts val="9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nb-NO" sz="2800">
                <a:effectLst/>
                <a:latin typeface="Aptos" panose="020B00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Foreslå strukturer og tiltak for å styrke god styring og ledelse i alle ledd av organisasjonen, basert på prinsipper som transparens, involvering, etterrettelighet, målrettet ressursbruk og effektivitet.</a:t>
            </a:r>
            <a:endParaRPr lang="nb-NO" sz="2000">
              <a:effectLst/>
              <a:latin typeface="Aptos" panose="020B0004020202020204" pitchFamily="34" charset="0"/>
              <a:ea typeface="MS Mincho" panose="02020609040205080304" pitchFamily="49" charset="-128"/>
              <a:cs typeface="Arial" panose="020B0604020202020204" pitchFamily="34" charset="0"/>
            </a:endParaRPr>
          </a:p>
          <a:p>
            <a:pPr marL="342900" lvl="0" indent="-342900">
              <a:lnSpc>
                <a:spcPct val="110000"/>
              </a:lnSpc>
              <a:spcAft>
                <a:spcPts val="9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nb-NO" sz="2800">
                <a:effectLst/>
                <a:latin typeface="Aptos" panose="020B00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Vurdere modeller for økonomisk bærekraft og handlekraft, inkludert bruk og forvaltning av fond, finansieringskilder og risikohåndtering.</a:t>
            </a:r>
            <a:endParaRPr lang="nb-NO" sz="2000">
              <a:effectLst/>
              <a:latin typeface="Aptos" panose="020B0004020202020204" pitchFamily="34" charset="0"/>
              <a:ea typeface="MS Mincho" panose="02020609040205080304" pitchFamily="49" charset="-128"/>
              <a:cs typeface="Arial" panose="020B0604020202020204" pitchFamily="34" charset="0"/>
            </a:endParaRPr>
          </a:p>
          <a:p>
            <a:pPr marL="342900" lvl="0" indent="-342900">
              <a:lnSpc>
                <a:spcPct val="110000"/>
              </a:lnSpc>
              <a:spcAft>
                <a:spcPts val="9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nb-NO" sz="2800">
                <a:effectLst/>
                <a:latin typeface="Aptos" panose="020B00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Bidra til helhetstenkning og forenkling, der strukturer, rutiner og styringsverktøy henger sammen og støtter formålet. </a:t>
            </a:r>
          </a:p>
          <a:p>
            <a:pPr marL="342900" lvl="0" indent="-342900">
              <a:lnSpc>
                <a:spcPct val="110000"/>
              </a:lnSpc>
              <a:spcAft>
                <a:spcPts val="9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nb-NO" sz="2800">
                <a:effectLst/>
                <a:latin typeface="Aptos" panose="020B00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Foreslå hvordan kompetanse og kapasitet hos tillitsvalgte og ansatte kan styrkes, med vekt på opplæring, veiledning og støtteverktøy. </a:t>
            </a:r>
          </a:p>
          <a:p>
            <a:pPr marL="342900" lvl="0" indent="-342900">
              <a:lnSpc>
                <a:spcPct val="110000"/>
              </a:lnSpc>
              <a:spcAft>
                <a:spcPts val="900"/>
              </a:spcAft>
              <a:buFont typeface="+mj-lt"/>
              <a:buAutoNum type="arabicPeriod"/>
              <a:tabLst>
                <a:tab pos="457200" algn="l"/>
              </a:tabLst>
            </a:pPr>
            <a:endParaRPr lang="nb-NO" sz="2800">
              <a:effectLst/>
              <a:latin typeface="Aptos" panose="020B00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342900" lvl="0" indent="-342900">
              <a:lnSpc>
                <a:spcPct val="110000"/>
              </a:lnSpc>
              <a:spcAft>
                <a:spcPts val="900"/>
              </a:spcAft>
              <a:buFont typeface="+mj-lt"/>
              <a:buAutoNum type="arabicPeriod"/>
              <a:tabLst>
                <a:tab pos="457200" algn="l"/>
              </a:tabLst>
            </a:pPr>
            <a:endParaRPr lang="nb-NO" sz="2000">
              <a:effectLst/>
              <a:latin typeface="Aptos" panose="020B0004020202020204" pitchFamily="34" charset="0"/>
              <a:ea typeface="MS Mincho" panose="02020609040205080304" pitchFamily="49" charset="-128"/>
              <a:cs typeface="Arial" panose="020B0604020202020204" pitchFamily="34" charset="0"/>
            </a:endParaRPr>
          </a:p>
          <a:p>
            <a:pPr>
              <a:lnSpc>
                <a:spcPct val="110000"/>
              </a:lnSpc>
              <a:spcAft>
                <a:spcPts val="900"/>
              </a:spcAft>
            </a:pPr>
            <a:endParaRPr lang="nb-NO" sz="2000">
              <a:effectLst/>
              <a:latin typeface="Aptos" panose="020B0004020202020204" pitchFamily="34" charset="0"/>
              <a:ea typeface="MS Mincho" panose="02020609040205080304" pitchFamily="49" charset="-128"/>
              <a:cs typeface="Arial" panose="020B0604020202020204" pitchFamily="34" charset="0"/>
            </a:endParaRPr>
          </a:p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54511772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C226CF17-71BC-8C45-F78B-70120D49A8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spcBef>
                <a:spcPts val="1600"/>
              </a:spcBef>
            </a:pPr>
            <a:br>
              <a:rPr lang="nb-NO" sz="4400" b="1" kern="0">
                <a:solidFill>
                  <a:srgbClr val="0F4761"/>
                </a:solidFill>
                <a:effectLst/>
                <a:latin typeface="Aptos Display" panose="020B0004020202020204" pitchFamily="34" charset="0"/>
                <a:ea typeface="MS Gothic" panose="020B0609070205080204" pitchFamily="49" charset="-128"/>
                <a:cs typeface="Times New Roman" panose="02020603050405020304" pitchFamily="18" charset="0"/>
              </a:rPr>
            </a:br>
            <a:r>
              <a:rPr lang="nb-NO" sz="4400" b="1" kern="0">
                <a:solidFill>
                  <a:srgbClr val="0F4761"/>
                </a:solidFill>
                <a:effectLst/>
                <a:latin typeface="Aptos Display" panose="020B0004020202020204" pitchFamily="34" charset="0"/>
                <a:ea typeface="MS Gothic" panose="020B0609070205080204" pitchFamily="49" charset="-128"/>
                <a:cs typeface="Times New Roman" panose="02020603050405020304" pitchFamily="18" charset="0"/>
              </a:rPr>
              <a:t>3	III. Økt samhandling </a:t>
            </a:r>
            <a:br>
              <a:rPr lang="nb-NO" sz="4400" b="1" kern="0">
                <a:solidFill>
                  <a:srgbClr val="0F4761"/>
                </a:solidFill>
                <a:effectLst/>
                <a:latin typeface="Aptos Display" panose="020B0004020202020204" pitchFamily="34" charset="0"/>
                <a:ea typeface="MS Gothic" panose="020B0609070205080204" pitchFamily="49" charset="-128"/>
                <a:cs typeface="Times New Roman" panose="02020603050405020304" pitchFamily="18" charset="0"/>
              </a:rPr>
            </a:br>
            <a:endParaRPr lang="nb-NO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E53874D2-9B45-E661-F632-16BD5E14D58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pPr marL="0" indent="0">
              <a:lnSpc>
                <a:spcPct val="115000"/>
              </a:lnSpc>
              <a:spcAft>
                <a:spcPts val="600"/>
              </a:spcAft>
              <a:buNone/>
            </a:pPr>
            <a:r>
              <a:rPr lang="nb-NO" sz="2900" b="1">
                <a:effectLst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Mandat:</a:t>
            </a:r>
            <a:endParaRPr lang="nb-NO" sz="2900">
              <a:effectLst/>
              <a:latin typeface="Aptos" panose="020B0004020202020204" pitchFamily="34" charset="0"/>
              <a:ea typeface="MS Mincho" panose="02020609040205080304" pitchFamily="49" charset="-128"/>
              <a:cs typeface="Arial" panose="020B0604020202020204" pitchFamily="34" charset="0"/>
            </a:endParaRPr>
          </a:p>
          <a:p>
            <a:pPr marL="0" lv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lang="nb-NO" sz="2900">
                <a:effectLst/>
                <a:latin typeface="Aptos" panose="020B0004020202020204" pitchFamily="34" charset="0"/>
                <a:ea typeface="MS Mincho" panose="02020609040205080304" pitchFamily="49" charset="-128"/>
                <a:cs typeface="Arial" panose="020B0604020202020204" pitchFamily="34" charset="0"/>
              </a:rPr>
              <a:t>1. Definere beste praksis for organisasjonskultur og samhandling hos Sanitetskvinnene, som omfatter frivillige, medlemmer/tillitsvalgte og virksomhet- og sekretariatansatte.</a:t>
            </a:r>
          </a:p>
          <a:p>
            <a:pPr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lang="nb-NO" sz="2900" u="none" strike="noStrike">
                <a:effectLst/>
                <a:latin typeface="Aptos" panose="020B0004020202020204" pitchFamily="34" charset="0"/>
                <a:ea typeface="MS Mincho" panose="02020609040205080304" pitchFamily="49" charset="-128"/>
                <a:cs typeface="Arial" panose="020B0604020202020204" pitchFamily="34" charset="0"/>
              </a:rPr>
              <a:t> </a:t>
            </a:r>
            <a:r>
              <a:rPr lang="nb-NO" sz="2900">
                <a:effectLst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2. Utarbeide konkrete anbefalinger for å forbedre samhandlingen på alle nivåer i organisasjonen. Peke på anbefalte arenaer for dialog og to-veis kommunikasjon.</a:t>
            </a:r>
            <a:endParaRPr lang="nb-NO" sz="2900">
              <a:latin typeface="Aptos" panose="020B0004020202020204" pitchFamily="34" charset="0"/>
              <a:ea typeface="MS Mincho" panose="02020609040205080304" pitchFamily="49" charset="-128"/>
              <a:cs typeface="Arial" panose="020B0604020202020204" pitchFamily="34" charset="0"/>
            </a:endParaRPr>
          </a:p>
          <a:p>
            <a:pPr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lang="nb-NO" sz="2900">
                <a:effectLst/>
                <a:latin typeface="Aptos" panose="020B0004020202020204" pitchFamily="34" charset="0"/>
                <a:ea typeface="MS Mincho" panose="02020609040205080304" pitchFamily="49" charset="-128"/>
                <a:cs typeface="Arial" panose="020B0604020202020204" pitchFamily="34" charset="0"/>
              </a:rPr>
              <a:t>3. Vurdere behovet for opplæring av tillitsvalgte og frivillige, og foreslå relevante opplærings­programmer.</a:t>
            </a:r>
          </a:p>
          <a:p>
            <a:pPr marL="0" indent="0">
              <a:lnSpc>
                <a:spcPct val="110000"/>
              </a:lnSpc>
              <a:spcAft>
                <a:spcPts val="600"/>
              </a:spcAft>
              <a:buNone/>
            </a:pPr>
            <a:r>
              <a:rPr lang="nb-NO" sz="2900">
                <a:effectLst/>
                <a:latin typeface="Aptos" panose="020B0004020202020204" pitchFamily="34" charset="0"/>
                <a:ea typeface="MS Mincho" panose="02020609040205080304" pitchFamily="49" charset="-128"/>
                <a:cs typeface="Arial" panose="020B0604020202020204" pitchFamily="34" charset="0"/>
              </a:rPr>
              <a:t> </a:t>
            </a:r>
            <a:r>
              <a:rPr lang="nb-NO" sz="2900">
                <a:effectLst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4. Anbefale metoder for erfaringslæring og deling av beste praksis.</a:t>
            </a:r>
            <a:endParaRPr lang="nb-NO" sz="2900">
              <a:effectLst/>
              <a:latin typeface="Aptos" panose="020B0004020202020204" pitchFamily="34" charset="0"/>
              <a:ea typeface="MS Mincho" panose="02020609040205080304" pitchFamily="49" charset="-128"/>
              <a:cs typeface="Arial" panose="020B0604020202020204" pitchFamily="34" charset="0"/>
            </a:endParaRPr>
          </a:p>
          <a:p>
            <a:pPr marL="0" indent="0">
              <a:lnSpc>
                <a:spcPct val="115000"/>
              </a:lnSpc>
              <a:spcAft>
                <a:spcPts val="600"/>
              </a:spcAft>
              <a:buNone/>
            </a:pPr>
            <a:r>
              <a:rPr lang="nb-NO" sz="2900">
                <a:effectLst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 5. Sette opp gode prinsipper for kommunikasjon som favner bredden og dybden av organisasjonen.  </a:t>
            </a:r>
          </a:p>
          <a:p>
            <a:pPr marL="0" indent="0">
              <a:lnSpc>
                <a:spcPct val="115000"/>
              </a:lnSpc>
              <a:spcAft>
                <a:spcPts val="600"/>
              </a:spcAft>
              <a:buNone/>
            </a:pPr>
            <a:r>
              <a:rPr lang="nb-NO" sz="2900">
                <a:effectLst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 6. Vurdere bruken av digitale plattformer og verktøy for samhandling.</a:t>
            </a:r>
          </a:p>
          <a:p>
            <a:pPr marL="0" indent="0">
              <a:lnSpc>
                <a:spcPct val="115000"/>
              </a:lnSpc>
              <a:spcAft>
                <a:spcPts val="600"/>
              </a:spcAft>
              <a:buNone/>
            </a:pPr>
            <a:endParaRPr lang="nb-NO" sz="2900">
              <a:effectLst/>
              <a:latin typeface="Aptos" panose="020B0004020202020204" pitchFamily="34" charset="0"/>
              <a:ea typeface="MS Mincho" panose="02020609040205080304" pitchFamily="49" charset="-128"/>
              <a:cs typeface="Arial" panose="020B0604020202020204" pitchFamily="34" charset="0"/>
            </a:endParaRPr>
          </a:p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46804592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61F228-D86F-8832-0AFA-9882E2B676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7EF743B-F4A2-E833-A0B0-82679D8101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spcBef>
                <a:spcPts val="1600"/>
              </a:spcBef>
            </a:pPr>
            <a:br>
              <a:rPr lang="nb-NO" sz="4400" b="1" kern="0">
                <a:solidFill>
                  <a:srgbClr val="0F4761"/>
                </a:solidFill>
                <a:effectLst/>
                <a:latin typeface="Aptos Display" panose="020B0004020202020204" pitchFamily="34" charset="0"/>
                <a:ea typeface="MS Gothic" panose="020B0609070205080204" pitchFamily="49" charset="-128"/>
                <a:cs typeface="Times New Roman" panose="02020603050405020304" pitchFamily="18" charset="0"/>
              </a:rPr>
            </a:br>
            <a:r>
              <a:rPr lang="nb-NO" sz="4400" b="1" kern="0">
                <a:solidFill>
                  <a:srgbClr val="0F4761"/>
                </a:solidFill>
                <a:effectLst/>
                <a:latin typeface="Aptos Display" panose="020B0004020202020204" pitchFamily="34" charset="0"/>
                <a:ea typeface="MS Gothic" panose="020B0609070205080204" pitchFamily="49" charset="-128"/>
                <a:cs typeface="Times New Roman" panose="02020603050405020304" pitchFamily="18" charset="0"/>
              </a:rPr>
              <a:t>4	IV. Økt aktivitet </a:t>
            </a:r>
            <a:br>
              <a:rPr lang="nb-NO" sz="4400" b="1" kern="0">
                <a:solidFill>
                  <a:srgbClr val="0F4761"/>
                </a:solidFill>
                <a:effectLst/>
                <a:latin typeface="Aptos Display" panose="020B0004020202020204" pitchFamily="34" charset="0"/>
                <a:ea typeface="MS Gothic" panose="020B0609070205080204" pitchFamily="49" charset="-128"/>
                <a:cs typeface="Times New Roman" panose="02020603050405020304" pitchFamily="18" charset="0"/>
              </a:rPr>
            </a:br>
            <a:endParaRPr lang="nb-NO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9138AF70-DD24-E062-C9E9-53F3A6FC822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nb-NO" sz="1600" b="1">
                <a:ea typeface="+mn-lt"/>
                <a:cs typeface="+mn-lt"/>
              </a:rPr>
              <a:t>Mandat:</a:t>
            </a:r>
            <a:endParaRPr lang="nb-NO" sz="1600">
              <a:latin typeface="Aptos" panose="020B0004020202020204" pitchFamily="34" charset="0"/>
              <a:ea typeface="MS Mincho" panose="02020609040205080304" pitchFamily="49" charset="-128"/>
              <a:cs typeface="Arial" panose="020B0604020202020204" pitchFamily="34" charset="0"/>
            </a:endParaRPr>
          </a:p>
          <a:p>
            <a:pPr marL="457200" indent="-457200">
              <a:buAutoNum type="arabicPeriod"/>
            </a:pPr>
            <a:r>
              <a:rPr lang="nb-NO" sz="2200">
                <a:ea typeface="+mn-lt"/>
                <a:cs typeface="+mn-lt"/>
              </a:rPr>
              <a:t>Med utgangpunkt i eksisterende aktiviteter og fremtidige behov, anbefale nye og eventuelt foreslå endringer i lokale aktiviteter innen kvinnehelse og trygge lokalsamfunn. Vurdere aktiviteter som tiltrekker seg tillitsvalgte og aktive med ulik bakgrunn og alder. Dette må skje innen rammen av bærekraftig drift.</a:t>
            </a:r>
            <a:endParaRPr lang="nb-NO" sz="2200"/>
          </a:p>
          <a:p>
            <a:pPr marL="457200" indent="-457200">
              <a:buAutoNum type="arabicPeriod"/>
            </a:pPr>
            <a:endParaRPr lang="nb-NO" sz="2200"/>
          </a:p>
          <a:p>
            <a:pPr marL="457200" indent="-457200">
              <a:buAutoNum type="arabicPeriod"/>
            </a:pPr>
            <a:r>
              <a:rPr lang="nb-NO" sz="2200">
                <a:ea typeface="+mn-lt"/>
                <a:cs typeface="+mn-lt"/>
              </a:rPr>
              <a:t>Anbefale konkrete tiltak som kan gi grunnlag for en rekrutteringsstrategi, med bakgrunn i aktiviteter som en av våre viktigste rekrutteringsarenaer.</a:t>
            </a:r>
            <a:endParaRPr lang="nb-NO" sz="2200"/>
          </a:p>
          <a:p>
            <a:pPr marL="457200" indent="-457200">
              <a:buAutoNum type="arabicPeriod"/>
            </a:pPr>
            <a:endParaRPr lang="nb-NO" sz="2200"/>
          </a:p>
          <a:p>
            <a:pPr marL="457200" indent="-457200">
              <a:buAutoNum type="arabicPeriod"/>
            </a:pPr>
            <a:r>
              <a:rPr lang="nb-NO" sz="2200">
                <a:ea typeface="+mn-lt"/>
                <a:cs typeface="+mn-lt"/>
              </a:rPr>
              <a:t>Vurdere hvilken konsekvens de ulike foreslåtte organisasjonsmodellene kan ha på rekruttering, fornyelse og foryngelse i organisasjonen. </a:t>
            </a:r>
            <a:endParaRPr lang="nb-NO" sz="2200"/>
          </a:p>
          <a:p>
            <a:pPr>
              <a:buAutoNum type="arabicPeriod"/>
            </a:pPr>
            <a:endParaRPr lang="nb-NO" sz="2400"/>
          </a:p>
          <a:p>
            <a:pPr marL="342900" indent="-342900">
              <a:lnSpc>
                <a:spcPct val="110000"/>
              </a:lnSpc>
              <a:buAutoNum type="arabicPeriod"/>
            </a:pPr>
            <a:endParaRPr lang="nb-NO" sz="2800">
              <a:effectLst/>
              <a:latin typeface="Aptos" panose="020B0004020202020204" pitchFamily="34" charset="0"/>
              <a:ea typeface="MS Mincho" panose="02020609040205080304" pitchFamily="49" charset="-128"/>
              <a:cs typeface="Arial" panose="020B0604020202020204" pitchFamily="34" charset="0"/>
            </a:endParaRPr>
          </a:p>
          <a:p>
            <a:pPr marL="342900" lvl="0" indent="-342900">
              <a:lnSpc>
                <a:spcPct val="110000"/>
              </a:lnSpc>
              <a:spcAft>
                <a:spcPts val="600"/>
              </a:spcAft>
              <a:buFont typeface="+mj-lt"/>
              <a:buAutoNum type="arabicPeriod"/>
            </a:pPr>
            <a:endParaRPr lang="nb-NO" sz="2000">
              <a:effectLst/>
              <a:latin typeface="Aptos" panose="020B0004020202020204" pitchFamily="34" charset="0"/>
              <a:ea typeface="MS Mincho" panose="02020609040205080304" pitchFamily="49" charset="-128"/>
              <a:cs typeface="Arial" panose="020B0604020202020204" pitchFamily="34" charset="0"/>
            </a:endParaRPr>
          </a:p>
          <a:p>
            <a:pPr>
              <a:buAutoNum type="arabicPeriod"/>
            </a:pP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12552857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FAAAC3-94F2-835E-D783-61EC8B0B50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E6802340-E595-9D8C-8020-AE371DF5F7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9808" y="365125"/>
            <a:ext cx="10603992" cy="851027"/>
          </a:xfrm>
        </p:spPr>
        <p:txBody>
          <a:bodyPr/>
          <a:lstStyle/>
          <a:p>
            <a:r>
              <a:rPr lang="nb-NO"/>
              <a:t>Innspill høst 2025/ vår 2026</a:t>
            </a:r>
          </a:p>
        </p:txBody>
      </p:sp>
      <p:graphicFrame>
        <p:nvGraphicFramePr>
          <p:cNvPr id="8" name="Plassholder for innhold 2">
            <a:extLst>
              <a:ext uri="{FF2B5EF4-FFF2-40B4-BE49-F238E27FC236}">
                <a16:creationId xmlns:a16="http://schemas.microsoft.com/office/drawing/2014/main" id="{05D04DAA-D2D2-0D2D-2505-F837A1F1DBF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18939403"/>
              </p:ext>
            </p:extLst>
          </p:nvPr>
        </p:nvGraphicFramePr>
        <p:xfrm>
          <a:off x="838200" y="1317172"/>
          <a:ext cx="10907486" cy="485979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5" name="Bilde 4">
            <a:extLst>
              <a:ext uri="{FF2B5EF4-FFF2-40B4-BE49-F238E27FC236}">
                <a16:creationId xmlns:a16="http://schemas.microsoft.com/office/drawing/2014/main" id="{A08491B2-608D-7DA9-112C-63F547E2357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666514" y="200845"/>
            <a:ext cx="2239055" cy="10153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957912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8592E44-56CF-EDB3-DF78-DF98452C3D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53D28E32-3047-5DD3-DDAF-83F7FEB6A5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 anchor="ctr">
            <a:normAutofit/>
          </a:bodyPr>
          <a:lstStyle/>
          <a:p>
            <a:r>
              <a:rPr lang="nb-NO"/>
              <a:t>Bred involvering </a:t>
            </a:r>
            <a:r>
              <a:rPr lang="nb-NO">
                <a:sym typeface="Wingdings" panose="05000000000000000000" pitchFamily="2" charset="2"/>
              </a:rPr>
              <a:t></a:t>
            </a:r>
            <a:endParaRPr lang="nb-NO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2E5D7034-EA26-FB9C-82C1-0E75B8BBB86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14399" y="2213202"/>
            <a:ext cx="8610601" cy="3896293"/>
          </a:xfrm>
        </p:spPr>
        <p:txBody>
          <a:bodyPr>
            <a:normAutofit/>
          </a:bodyPr>
          <a:lstStyle/>
          <a:p>
            <a:r>
              <a:rPr lang="nb-NO" sz="2400"/>
              <a:t>Utvalget takker dere alle for stort engasjement og alle gode innspill i dette viktige arbeidet </a:t>
            </a:r>
          </a:p>
          <a:p>
            <a:endParaRPr lang="nb-NO" sz="2400"/>
          </a:p>
          <a:p>
            <a:r>
              <a:rPr lang="nb-NO" sz="2400"/>
              <a:t>Utvalgssamling 13. juni på Gardermoen:  samordning og innspill på tvers av utvalgene</a:t>
            </a:r>
          </a:p>
          <a:p>
            <a:endParaRPr lang="nb-NO" sz="2400"/>
          </a:p>
          <a:p>
            <a:r>
              <a:rPr lang="nb-NO" sz="2400"/>
              <a:t>Juni-oktober:  videre arbeid med rapporten og forslag til vedtektsendringer i </a:t>
            </a:r>
            <a:r>
              <a:rPr lang="nb-NO" sz="2400" err="1"/>
              <a:t>fbm</a:t>
            </a:r>
            <a:r>
              <a:rPr lang="nb-NO" sz="2400"/>
              <a:t> ny styringsmodell</a:t>
            </a:r>
          </a:p>
          <a:p>
            <a:endParaRPr lang="nb-NO" sz="2400"/>
          </a:p>
          <a:p>
            <a:endParaRPr lang="nb-NO" sz="2400" b="1"/>
          </a:p>
          <a:p>
            <a:endParaRPr lang="nb-NO" sz="2400"/>
          </a:p>
          <a:p>
            <a:endParaRPr lang="nb-NO" sz="2400"/>
          </a:p>
        </p:txBody>
      </p:sp>
      <p:pic>
        <p:nvPicPr>
          <p:cNvPr id="4" name="Bilde 3">
            <a:extLst>
              <a:ext uri="{FF2B5EF4-FFF2-40B4-BE49-F238E27FC236}">
                <a16:creationId xmlns:a16="http://schemas.microsoft.com/office/drawing/2014/main" id="{764BD143-F44D-A636-D59B-E9F1AC2CCC27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9150" r="26853" b="1"/>
          <a:stretch>
            <a:fillRect/>
          </a:stretch>
        </p:blipFill>
        <p:spPr>
          <a:xfrm>
            <a:off x="9525000" y="227013"/>
            <a:ext cx="2365166" cy="1986189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12260201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E6F58F4F-A3EC-122A-66C6-F9F9213C79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732155"/>
          </a:xfrm>
        </p:spPr>
        <p:txBody>
          <a:bodyPr>
            <a:normAutofit fontScale="90000"/>
          </a:bodyPr>
          <a:lstStyle/>
          <a:p>
            <a:br>
              <a:rPr lang="nb-NO"/>
            </a:br>
            <a:r>
              <a:rPr lang="nb-NO"/>
              <a:t>Prosessplan – viktige milepæler</a:t>
            </a:r>
            <a:br>
              <a:rPr lang="nb-NO"/>
            </a:br>
            <a:endParaRPr lang="nb-NO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C572EADE-BF45-A37C-FAA0-FE0B4B458BE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161288"/>
            <a:ext cx="11067288" cy="5331587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nb-NO" err="1"/>
              <a:t>Aug-okt</a:t>
            </a:r>
            <a:r>
              <a:rPr lang="nb-NO"/>
              <a:t>	Arbeid med rapport og vedtektsendringer 	</a:t>
            </a:r>
          </a:p>
          <a:p>
            <a:pPr marL="0" indent="0">
              <a:buNone/>
            </a:pPr>
            <a:r>
              <a:rPr lang="nb-NO"/>
              <a:t>27.08.26:	</a:t>
            </a:r>
            <a:r>
              <a:rPr lang="nb-NO" b="1"/>
              <a:t>SST</a:t>
            </a:r>
            <a:r>
              <a:rPr lang="nb-NO"/>
              <a:t> – innspill utkast rapport</a:t>
            </a:r>
          </a:p>
          <a:p>
            <a:pPr marL="0" indent="0">
              <a:buNone/>
            </a:pPr>
            <a:r>
              <a:rPr lang="nb-NO"/>
              <a:t>17. 09.26	</a:t>
            </a:r>
            <a:r>
              <a:rPr lang="nb-NO" b="1"/>
              <a:t>LST</a:t>
            </a:r>
            <a:r>
              <a:rPr lang="nb-NO"/>
              <a:t>  - innspill utkast rapport</a:t>
            </a:r>
          </a:p>
          <a:p>
            <a:pPr marL="0" indent="0">
              <a:buNone/>
            </a:pPr>
            <a:r>
              <a:rPr lang="nb-NO"/>
              <a:t>18.11.26: 	Sluttrapporten overleveres landsstyret (inkl. forslag til vedtektsendringer) </a:t>
            </a:r>
          </a:p>
          <a:p>
            <a:pPr marL="0" indent="0">
              <a:buNone/>
            </a:pPr>
            <a:r>
              <a:rPr lang="nb-NO"/>
              <a:t>15.12.26: 	</a:t>
            </a:r>
            <a:r>
              <a:rPr lang="nb-NO" b="1"/>
              <a:t>Høringsrunde 1:</a:t>
            </a:r>
            <a:r>
              <a:rPr lang="nb-NO"/>
              <a:t> Høringssak om utredningen/forslag ny modell      			sendes til lokal- og fylkesforeninger (sammen med </a:t>
            </a:r>
            <a:r>
              <a:rPr lang="nb-NO" err="1"/>
              <a:t>evt</a:t>
            </a:r>
            <a:r>
              <a:rPr lang="nb-NO"/>
              <a:t> andre høringssaker) </a:t>
            </a:r>
          </a:p>
          <a:p>
            <a:pPr marL="0" indent="0">
              <a:buNone/>
            </a:pPr>
            <a:r>
              <a:rPr lang="nb-NO"/>
              <a:t>15.12.26: 	</a:t>
            </a:r>
            <a:r>
              <a:rPr lang="nb-NO" b="1"/>
              <a:t>Frist for oversendelse av </a:t>
            </a:r>
            <a:r>
              <a:rPr lang="nb-NO" b="1" err="1"/>
              <a:t>vedtektsforslag</a:t>
            </a:r>
            <a:r>
              <a:rPr lang="nb-NO" b="1"/>
              <a:t> </a:t>
            </a:r>
            <a:r>
              <a:rPr lang="nb-NO"/>
              <a:t>til </a:t>
            </a:r>
            <a:r>
              <a:rPr lang="nb-NO" err="1"/>
              <a:t>vedtektskomiteen</a:t>
            </a:r>
            <a:endParaRPr lang="nb-NO"/>
          </a:p>
          <a:p>
            <a:pPr marL="0" indent="0">
              <a:buNone/>
            </a:pPr>
            <a:r>
              <a:rPr lang="nb-NO"/>
              <a:t>15.02.27: 	</a:t>
            </a:r>
            <a:r>
              <a:rPr lang="nb-NO" b="1"/>
              <a:t>Høringsrunde 2:</a:t>
            </a:r>
            <a:r>
              <a:rPr lang="nb-NO"/>
              <a:t> </a:t>
            </a:r>
            <a:r>
              <a:rPr lang="nb-NO" err="1"/>
              <a:t>Vedtektkomiteen</a:t>
            </a:r>
            <a:r>
              <a:rPr lang="nb-NO"/>
              <a:t> sender ut høringssak med alle 			forslag til vedtektsendringer, herunder ny modell til lokal- og				fylkesforeninger</a:t>
            </a:r>
          </a:p>
          <a:p>
            <a:pPr marL="0" indent="0">
              <a:buNone/>
            </a:pPr>
            <a:r>
              <a:rPr lang="nb-NO"/>
              <a:t>15.03.27: 	</a:t>
            </a:r>
            <a:r>
              <a:rPr lang="nb-NO" b="1"/>
              <a:t>Høringsfrist alle </a:t>
            </a:r>
            <a:r>
              <a:rPr lang="nb-NO" b="1" err="1"/>
              <a:t>landsmøtesaker</a:t>
            </a:r>
            <a:endParaRPr lang="nb-NO" b="1"/>
          </a:p>
          <a:p>
            <a:pPr marL="0" indent="0">
              <a:buNone/>
            </a:pPr>
            <a:r>
              <a:rPr lang="nb-NO"/>
              <a:t>Juni 27:		Landsstyret avgir </a:t>
            </a:r>
            <a:r>
              <a:rPr lang="nb-NO" b="1"/>
              <a:t>endelig innstilling </a:t>
            </a:r>
            <a:r>
              <a:rPr lang="nb-NO"/>
              <a:t>til </a:t>
            </a:r>
            <a:r>
              <a:rPr lang="nb-NO" err="1"/>
              <a:t>landsmøtesakene</a:t>
            </a:r>
            <a:endParaRPr lang="nb-NO"/>
          </a:p>
          <a:p>
            <a:pPr marL="0" indent="0">
              <a:buNone/>
            </a:pPr>
            <a:r>
              <a:rPr lang="nb-NO" err="1"/>
              <a:t>Sept</a:t>
            </a:r>
            <a:r>
              <a:rPr lang="nb-NO"/>
              <a:t> 27: 	</a:t>
            </a:r>
            <a:r>
              <a:rPr lang="nb-NO" b="1"/>
              <a:t>Landsmøtet</a:t>
            </a:r>
            <a:r>
              <a:rPr lang="nb-NO"/>
              <a:t> behandler sakene og gjennomfører valg</a:t>
            </a:r>
          </a:p>
          <a:p>
            <a:pPr marL="0" indent="0">
              <a:buNone/>
            </a:pPr>
            <a:r>
              <a:rPr lang="nb-NO"/>
              <a:t>Etter LM: 	Nytt styre får ansvar for å </a:t>
            </a:r>
            <a:r>
              <a:rPr lang="nb-NO" b="1"/>
              <a:t>vurdere og implementerer</a:t>
            </a:r>
            <a:r>
              <a:rPr lang="nb-NO"/>
              <a:t> utvalgets anbefalinger</a:t>
            </a:r>
          </a:p>
          <a:p>
            <a:pPr marL="0" indent="0">
              <a:buNone/>
            </a:pPr>
            <a:r>
              <a:rPr lang="nb-NO"/>
              <a:t>2030: 		Evaluering av ny modell</a:t>
            </a:r>
          </a:p>
          <a:p>
            <a:endParaRPr lang="nb-NO"/>
          </a:p>
        </p:txBody>
      </p:sp>
      <p:pic>
        <p:nvPicPr>
          <p:cNvPr id="5" name="Bilde 4">
            <a:extLst>
              <a:ext uri="{FF2B5EF4-FFF2-40B4-BE49-F238E27FC236}">
                <a16:creationId xmlns:a16="http://schemas.microsoft.com/office/drawing/2014/main" id="{503593BE-8711-F329-B681-5BA89CAB12A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63942" y="4357769"/>
            <a:ext cx="1150402" cy="6426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463895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Sanitetskvinnen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97B9D"/>
      </a:accent1>
      <a:accent2>
        <a:srgbClr val="E26865"/>
      </a:accent2>
      <a:accent3>
        <a:srgbClr val="9D9684"/>
      </a:accent3>
      <a:accent4>
        <a:srgbClr val="B9C67D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Sanitetskvinnene Nunito og Clear Sans">
      <a:majorFont>
        <a:latin typeface="Nunito"/>
        <a:ea typeface=""/>
        <a:cs typeface=""/>
      </a:majorFont>
      <a:minorFont>
        <a:latin typeface="Clear Sa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Lysbildemal 130 år Sanitetskvinnene" id="{482DF0C3-0DD5-4AA6-8630-27C4AB3B20A8}" vid="{A735D899-5F4F-402D-87A8-9A4FF3B88882}"/>
    </a:ext>
  </a:extLst>
</a:theme>
</file>

<file path=ppt/theme/theme2.xml><?xml version="1.0" encoding="utf-8"?>
<a:theme xmlns:a="http://schemas.openxmlformats.org/drawingml/2006/main" name="Egendefinert utforming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Lysbildemal 130 år Sanitetskvinnene" id="{482DF0C3-0DD5-4AA6-8630-27C4AB3B20A8}" vid="{1F66A579-139D-4A4A-98F4-72AD993E27F1}"/>
    </a:ext>
  </a:extLst>
</a:theme>
</file>

<file path=ppt/theme/theme3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4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1299FE5744C8D4B9CE4692537FBC6E6" ma:contentTypeVersion="11" ma:contentTypeDescription="Create a new document." ma:contentTypeScope="" ma:versionID="fc158192f12d117645145ee3e4567ddb">
  <xsd:schema xmlns:xsd="http://www.w3.org/2001/XMLSchema" xmlns:xs="http://www.w3.org/2001/XMLSchema" xmlns:p="http://schemas.microsoft.com/office/2006/metadata/properties" xmlns:ns2="9ce16cb8-e5d9-491b-8004-cb7a5e971ac8" xmlns:ns3="70439ca2-d11c-4f2f-bffd-7678049c554c" targetNamespace="http://schemas.microsoft.com/office/2006/metadata/properties" ma:root="true" ma:fieldsID="2dae9bac428518829e01364f5dc78615" ns2:_="" ns3:_="">
    <xsd:import namespace="9ce16cb8-e5d9-491b-8004-cb7a5e971ac8"/>
    <xsd:import namespace="70439ca2-d11c-4f2f-bffd-7678049c554c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ce16cb8-e5d9-491b-8004-cb7a5e971ac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8b570837-867a-4a0f-886c-a56d4a8aff2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18" nillable="true" ma:displayName="Location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0439ca2-d11c-4f2f-bffd-7678049c554c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433986cc-26b2-46b1-90c8-1dde8366c239}" ma:internalName="TaxCatchAll" ma:showField="CatchAllData" ma:web="70439ca2-d11c-4f2f-bffd-7678049c554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9ce16cb8-e5d9-491b-8004-cb7a5e971ac8">
      <Terms xmlns="http://schemas.microsoft.com/office/infopath/2007/PartnerControls"/>
    </lcf76f155ced4ddcb4097134ff3c332f>
    <TaxCatchAll xmlns="70439ca2-d11c-4f2f-bffd-7678049c554c" xsi:nil="true"/>
  </documentManagement>
</p:properties>
</file>

<file path=customXml/itemProps1.xml><?xml version="1.0" encoding="utf-8"?>
<ds:datastoreItem xmlns:ds="http://schemas.openxmlformats.org/officeDocument/2006/customXml" ds:itemID="{E3E392C8-EDB9-40D7-B63E-0A3CAAFA0710}">
  <ds:schemaRefs>
    <ds:schemaRef ds:uri="70439ca2-d11c-4f2f-bffd-7678049c554c"/>
    <ds:schemaRef ds:uri="9ce16cb8-e5d9-491b-8004-cb7a5e971ac8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2BC824C7-B44D-4F20-893A-224A1FE4DEE1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40C199CE-7B5A-496C-8391-588F19B7FA0A}">
  <ds:schemaRefs>
    <ds:schemaRef ds:uri="70439ca2-d11c-4f2f-bffd-7678049c554c"/>
    <ds:schemaRef ds:uri="9ce16cb8-e5d9-491b-8004-cb7a5e971ac8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2 Lysbildemal 130 år Sanitetskvinnene</Template>
  <TotalTime>0</TotalTime>
  <Words>1647</Words>
  <Application>Microsoft Office PowerPoint</Application>
  <PresentationFormat>Widescreen</PresentationFormat>
  <Paragraphs>177</Paragraphs>
  <Slides>12</Slides>
  <Notes>12</Notes>
  <HiddenSlides>0</HiddenSlides>
  <MMClips>0</MMClips>
  <ScaleCrop>false</ScaleCrop>
  <HeadingPairs>
    <vt:vector size="6" baseType="variant">
      <vt:variant>
        <vt:lpstr>Brukte skrifter</vt:lpstr>
      </vt:variant>
      <vt:variant>
        <vt:i4>7</vt:i4>
      </vt:variant>
      <vt:variant>
        <vt:lpstr>Tema</vt:lpstr>
      </vt:variant>
      <vt:variant>
        <vt:i4>2</vt:i4>
      </vt:variant>
      <vt:variant>
        <vt:lpstr>Lysbildetitler</vt:lpstr>
      </vt:variant>
      <vt:variant>
        <vt:i4>12</vt:i4>
      </vt:variant>
    </vt:vector>
  </HeadingPairs>
  <TitlesOfParts>
    <vt:vector size="21" baseType="lpstr">
      <vt:lpstr>Aptos</vt:lpstr>
      <vt:lpstr>Aptos Display</vt:lpstr>
      <vt:lpstr>Arial</vt:lpstr>
      <vt:lpstr>Calibri</vt:lpstr>
      <vt:lpstr>Clear Sans</vt:lpstr>
      <vt:lpstr>Nunito</vt:lpstr>
      <vt:lpstr>Wingdings</vt:lpstr>
      <vt:lpstr>Office-tema</vt:lpstr>
      <vt:lpstr>Egendefinert utforming</vt:lpstr>
      <vt:lpstr>Status og fremdriftsplan  for organisasjonsutredningen </vt:lpstr>
      <vt:lpstr>LM vedtak 2024</vt:lpstr>
      <vt:lpstr> Sanitetskvinnenes strategiske mål frem mot 2030 </vt:lpstr>
      <vt:lpstr>FNs bærekraftsmål</vt:lpstr>
      <vt:lpstr>Hovedutvalg og 3 delutvalg</vt:lpstr>
      <vt:lpstr>I. Modeller for organisasjonsstruktur </vt:lpstr>
      <vt:lpstr>2 II. God styring </vt:lpstr>
      <vt:lpstr> 3 III. Økt samhandling  </vt:lpstr>
      <vt:lpstr> 4 IV. Økt aktivitet  </vt:lpstr>
      <vt:lpstr>Innspill høst 2025/ vår 2026</vt:lpstr>
      <vt:lpstr>Bred involvering </vt:lpstr>
      <vt:lpstr> Prosessplan – viktige milepæler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Tone Hammerlund</dc:creator>
  <cp:lastModifiedBy>Lena Eriksen</cp:lastModifiedBy>
  <cp:revision>1</cp:revision>
  <cp:lastPrinted>2026-08-19T12:23:41Z</cp:lastPrinted>
  <dcterms:created xsi:type="dcterms:W3CDTF">2026-08-19T08:33:59Z</dcterms:created>
  <dcterms:modified xsi:type="dcterms:W3CDTF">2026-09-02T10:32:36Z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0x01010071299FE5744C8D4B9CE4692537FBC6E6</vt:lpwstr>
  </property>
  <property fmtid="{D5CDD505-2E9C-101B-9397-08002B2CF9AE}" pid="3" name="MediaServiceImageTags">
    <vt:lpwstr/>
  </property>
</Properties>
</file>