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382" r:id="rId4"/>
    <p:sldId id="270" r:id="rId5"/>
    <p:sldId id="384" r:id="rId6"/>
    <p:sldId id="302" r:id="rId7"/>
    <p:sldId id="258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C6C"/>
    <a:srgbClr val="2D7590"/>
    <a:srgbClr val="A7C0CB"/>
    <a:srgbClr val="1D6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1CE8-FAF8-442D-9B5A-0276772D19D2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4177-77E5-4BA9-A038-79DF7D15CF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9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0D255-0864-4AAE-8E81-6C08D81CBE6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80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9EC36-C2EA-4983-C8EC-B687DF1A2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50150F0-C983-2E50-2F3F-A98A8E8E2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2DAAC44-250A-AAE7-6C61-F10ED9EF6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CBED9B-3BF5-F229-A85B-11F6C5C66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0D255-0864-4AAE-8E81-6C08D81CBE6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9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79F46F6-6A6F-E2ED-B8E8-51C8EF3EB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D602902-3FE9-C79E-C0B2-8E7E0F3AC8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Slide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Dere kjenner kanskje til Sanitetskvinnene? Vi er en organisasjon som har gått i front for helse siden starten.</a:t>
            </a:r>
            <a:r>
              <a:rPr lang="nb-NO" sz="1200" kern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Stiftet i 1896, da Norge stod i reell fare for å havne i krig med Sverige, og en gjeng med kvinner gikk i gang med å sy sanitetsmateriell til Hæren. Samme år var det kvinnemøte i Kristiania. 100 kvinner skrev seg inn som medlemmer, og Norske Kvinners Sanitetsforening ble stiftet. Det handlet da om helse, men også om frihet og selvstendighet</a:t>
            </a:r>
            <a:r>
              <a:rPr lang="nb-NO" sz="18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nb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2B8F34-8586-211F-5CF6-FB8D4647267D}"/>
              </a:ext>
            </a:extLst>
          </p:cNvPr>
          <p:cNvSpPr txBox="1"/>
          <p:nvPr/>
        </p:nvSpPr>
        <p:spPr>
          <a:xfrm>
            <a:off x="3857631" y="9443657"/>
            <a:ext cx="2951163" cy="4988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6AE4E5-A3C2-40F5-B43B-88E1ADD0564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nb-NO" sz="1200" b="1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Slide 3: </a:t>
            </a:r>
          </a:p>
          <a:p>
            <a:pPr>
              <a:spcBef>
                <a:spcPts val="1200"/>
              </a:spcBef>
            </a:pP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startet med denne</a:t>
            </a:r>
            <a:r>
              <a:rPr lang="nb-NO" sz="1200" b="1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kvinnen her, som gikk i front. Det var kvinnesaksforkjemperen, kjøpmannsdatteren og politikerfruen Fredrikke Marie Qvam.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 henne i spissen</a:t>
            </a:r>
            <a:r>
              <a:rPr lang="nb-NO" sz="1200" kern="0">
                <a:solidFill>
                  <a:srgbClr val="212529"/>
                </a:solidFill>
                <a:effectLst/>
                <a:latin typeface="-apple-system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åpnet Sanitetskvinnene i 1898 sin første skole for utdanning av sykepleiere med krigsplikt. Det ble ingen krig med Sverige, men oppgavene innen helse- og omsorg sto i kø.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Året etter erklærte Sanitetskvinnene krig mot tuberkulosen. Deres arbeidsmetode var enkel og effektiv: først opplysning og så innsamling av midler. De jobbet også utrettelig med folkebad og helse for mor og barn.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200" kern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1914 ble den første kontrollstasjon (helsestasjon) for mor og barn åpnet. I 1970 vant vi en årelang kamp, nemlig at det ble lovpålagt at helsestasjoner er en kommunal oppgave. </a:t>
            </a:r>
            <a:endParaRPr lang="nb-NO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ker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Allerede i 1916 så man viktigheten av forskning og kunnskap, og opprettet forskningsfond for kreft.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ker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 2. verdenskrig brøt ut kunne sanitetsforeningene sette opp 159 feltsykehus og førstehjelpsstasjoner med til sammen 2000 senger rundt om i landet.</a:t>
            </a:r>
            <a:r>
              <a:rPr lang="nb-NO" sz="1200" kern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endParaRPr lang="nb-NO" sz="1200" kern="10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1800" kern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nb-NO" sz="1800" kern="10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784C5-49A0-45EE-A014-AD0B781C6F4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77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AE37CC-B91E-E254-9D21-418312C4A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9C28C2-44ED-DD81-B0A2-DF4E76FC8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261E92-6441-DA59-0A29-6753F82A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595346-679E-6045-5F06-F28C9317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31AFFD-D11A-E7A2-AFF1-736FDDF7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1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557983-DA9F-9BCB-FBC9-08BEB5FC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F0DBBE9-90A0-FC09-0057-E27655E53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B9BA9-F772-814B-F541-A46B4504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76640E-2AEE-B0DE-C907-14049368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20AB30-2009-AB79-40F6-1B9FC47B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6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76A4A47-0178-1BB4-7D88-5DF2F1CA4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ACD5AF-D8B4-AD00-420A-B6E28F2B6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F8D879-D379-89F7-BDF5-B1C8F78E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53B7DC-6168-9F2F-7A2A-5C6ADC81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EF63FC-A943-026F-DD99-D8AA5EC4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33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8A18D-E1ED-0A31-4A93-262584D6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F4074F-9C1F-035A-BD7D-0FFCE29C6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A69DD1-5FB5-0BB8-CBAD-45BCB7C0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6F6754-A3EA-D1D0-F058-BE10614F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394D3E-9DCE-0383-9221-220DC2C7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84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7D7F7-A965-5C13-EF73-1879D9D4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CE1DE0-5889-1416-CABD-84FD9F88F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EB8C39-BDBC-5992-32C6-27EDCD31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24B817-4CCF-1F24-783D-C1B4568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9DD78F-245C-2803-7BFB-F87D5A27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84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7E30C-3F62-A580-A0F4-81C014FF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AB897F-B4AB-F603-C9F7-B6457A580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A0ABA8F-F30E-33A5-A789-D13B21018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8C23F8-E772-034F-0265-CD6DCE95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71E334-B11B-120A-395B-BACDA6A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EE710E-6721-56BD-E16D-8FF7C023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3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0A8E09-F25C-66CF-8FFC-0D4476BF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0E05AA-1088-98C2-CFF2-14E46E02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CECBECE-209C-BF63-C064-FB221700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46CF03-DE6F-1202-A11D-1935E7934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CC1DAE3-9138-D1B9-4094-B5DF97276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AC1067E-267A-7DAD-B571-FBDF51B8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14D579F-FE08-1675-E723-1D124DA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4D4E749-713C-51B6-5EF2-03BB4C25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6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EAC23-5248-B32E-DF94-D2A64297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9851F05-5FBD-2522-F723-DA140BFE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244AE1-DFEB-06FB-16FD-6D3AA243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870A01-27CF-126A-6252-C8AE3F83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7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2399611-D8EE-909A-DDA8-5078C813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CFEA194-C51B-FEE6-1DB8-C87367A2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59FAD7-AD96-36A8-5B96-08276F7D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18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73310D-D1E1-D944-8954-CC64CE4B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41385A-B3DB-4676-7F75-37AC1053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DBB922-7415-74DF-0EE9-B90F1F33D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7EB6AD-D1EC-7CF9-B86F-87A16056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22605E-10CD-4A3E-4EE1-74A956E1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AAC798-0DDB-92B5-EE32-B1557AC6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5FF153-12DC-9A38-C97A-F6001E60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C220-EE74-F3B7-4BF5-0432584E1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97F3A2-CB87-843F-ECCA-B5280BC8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9E9319-6675-7A96-BB64-C0E6B8A5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9A94431-0D3C-FEE9-C385-E09A7B37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E55553-374D-B8D0-6A11-9194ADC3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32BF2FB-0A59-2CED-D41E-4E0E4D2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F6B9E2-B8E7-70C9-5144-5E3977442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868124-9D43-BFCA-BDF7-BF1F3AEF8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3E7FEE-9254-4A7D-ADC4-3A45D9D43301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AD7A6-06B0-BF85-39FA-8DEEA555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4AB1E8-BD31-BDD5-978C-8A370B944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64624-56D3-4438-911A-A993FFD295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43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person, Menneskeansikt, smil&#10;&#10;Automatisk generert beskrivelse">
            <a:extLst>
              <a:ext uri="{FF2B5EF4-FFF2-40B4-BE49-F238E27FC236}">
                <a16:creationId xmlns:a16="http://schemas.microsoft.com/office/drawing/2014/main" id="{7B843AFC-83AE-ECE1-B431-19990FE17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1996" cy="73025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uppe 10">
            <a:extLst>
              <a:ext uri="{FF2B5EF4-FFF2-40B4-BE49-F238E27FC236}">
                <a16:creationId xmlns:a16="http://schemas.microsoft.com/office/drawing/2014/main" id="{D2B2FA3E-8DE1-9617-86BF-5DC094EF3485}"/>
              </a:ext>
            </a:extLst>
          </p:cNvPr>
          <p:cNvGrpSpPr/>
          <p:nvPr/>
        </p:nvGrpSpPr>
        <p:grpSpPr>
          <a:xfrm>
            <a:off x="-3" y="6497059"/>
            <a:ext cx="12191999" cy="825795"/>
            <a:chOff x="0" y="6032204"/>
            <a:chExt cx="12191999" cy="825795"/>
          </a:xfrm>
        </p:grpSpPr>
        <p:sp>
          <p:nvSpPr>
            <p:cNvPr id="5" name="Rektangel 11">
              <a:extLst>
                <a:ext uri="{FF2B5EF4-FFF2-40B4-BE49-F238E27FC236}">
                  <a16:creationId xmlns:a16="http://schemas.microsoft.com/office/drawing/2014/main" id="{29450F60-8EAC-0821-52AE-2008B6BAE0E1}"/>
                </a:ext>
              </a:extLst>
            </p:cNvPr>
            <p:cNvSpPr/>
            <p:nvPr/>
          </p:nvSpPr>
          <p:spPr>
            <a:xfrm>
              <a:off x="0" y="6032204"/>
              <a:ext cx="12191999" cy="825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" name="Bilde 12" descr="Et bilde som inneholder Font, Grafikk, grafisk design, skjermbilde&#10;&#10;Automatisk generert beskrivelse">
              <a:extLst>
                <a:ext uri="{FF2B5EF4-FFF2-40B4-BE49-F238E27FC236}">
                  <a16:creationId xmlns:a16="http://schemas.microsoft.com/office/drawing/2014/main" id="{41407C64-1D60-DBBB-97FE-96E25346F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84"/>
            <a:stretch/>
          </p:blipFill>
          <p:spPr>
            <a:xfrm>
              <a:off x="9206293" y="6222546"/>
              <a:ext cx="2931638" cy="447397"/>
            </a:xfrm>
            <a:prstGeom prst="rect">
              <a:avLst/>
            </a:prstGeom>
          </p:spPr>
        </p:pic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DAC3078C-3DAC-C52E-0421-1247DAD1286E}"/>
              </a:ext>
            </a:extLst>
          </p:cNvPr>
          <p:cNvSpPr txBox="1"/>
          <p:nvPr/>
        </p:nvSpPr>
        <p:spPr>
          <a:xfrm>
            <a:off x="-532340" y="-20320"/>
            <a:ext cx="13473088" cy="1461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 fontScale="32500" lnSpcReduction="20000"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4800" b="1" i="0" u="none" strike="noStrike" kern="1200" cap="none" spc="0" baseline="0" dirty="0">
                <a:solidFill>
                  <a:srgbClr val="FEDCDC"/>
                </a:solidFill>
                <a:uFillTx/>
                <a:latin typeface="Plakat Grotesk Bold" pitchFamily="2"/>
                <a:ea typeface="ADLaM Display" pitchFamily="2"/>
                <a:cs typeface="ADLaM Display" pitchFamily="2"/>
              </a:rPr>
              <a:t>Velkommen </a:t>
            </a:r>
            <a:r>
              <a:rPr lang="nb-NO" sz="14800" b="1" dirty="0">
                <a:solidFill>
                  <a:srgbClr val="FEDCDC"/>
                </a:solidFill>
                <a:latin typeface="Plakat Grotesk Bold" pitchFamily="2"/>
                <a:ea typeface="ADLaM Display" pitchFamily="2"/>
                <a:cs typeface="ADLaM Display" pitchFamily="2"/>
              </a:rPr>
              <a:t>til </a:t>
            </a:r>
            <a:r>
              <a:rPr lang="nb-NO" sz="14800" b="1" i="0" u="none" strike="noStrike" kern="1200" cap="none" spc="0" baseline="0" dirty="0">
                <a:solidFill>
                  <a:srgbClr val="FEDCDC"/>
                </a:solidFill>
                <a:uFillTx/>
                <a:latin typeface="Plakat Grotesk Bold" pitchFamily="2"/>
                <a:ea typeface="ADLaM Display" pitchFamily="2"/>
                <a:cs typeface="ADLaM Display" pitchFamily="2"/>
              </a:rPr>
              <a:t>xxx</a:t>
            </a:r>
          </a:p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8600" b="1" dirty="0">
                <a:solidFill>
                  <a:srgbClr val="FEDCDC"/>
                </a:solidFill>
                <a:latin typeface="Plakat Grotesk Bold" pitchFamily="2"/>
              </a:rPr>
              <a:t>Sted</a:t>
            </a:r>
            <a:r>
              <a:rPr lang="nb-NO" sz="8600" b="1" i="0" u="none" strike="noStrike" kern="1200" cap="none" spc="0" baseline="0" dirty="0">
                <a:solidFill>
                  <a:srgbClr val="FEDCDC"/>
                </a:solidFill>
                <a:uFillTx/>
                <a:latin typeface="Plakat Grotesk Bold" pitchFamily="2"/>
              </a:rPr>
              <a:t> – dato</a:t>
            </a:r>
          </a:p>
        </p:txBody>
      </p:sp>
      <p:pic>
        <p:nvPicPr>
          <p:cNvPr id="8" name="Bilde 7" descr="Et bilde som inneholder skjermbilde, Grafikk, Font&#10;&#10;KI-generert innhold kan være feil.">
            <a:extLst>
              <a:ext uri="{FF2B5EF4-FFF2-40B4-BE49-F238E27FC236}">
                <a16:creationId xmlns:a16="http://schemas.microsoft.com/office/drawing/2014/main" id="{A44B1AEE-38B0-17F6-E298-204DE89A8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4" y="6576581"/>
            <a:ext cx="2533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Menneskeansikt, person, klær, hals&#10;&#10;Automatisk generert beskrivelse">
            <a:extLst>
              <a:ext uri="{FF2B5EF4-FFF2-40B4-BE49-F238E27FC236}">
                <a16:creationId xmlns:a16="http://schemas.microsoft.com/office/drawing/2014/main" id="{987099FA-E2E8-AC70-8F0B-E3760548D2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0DBAB340-64BF-1670-000D-BD87E365494A}"/>
              </a:ext>
            </a:extLst>
          </p:cNvPr>
          <p:cNvSpPr txBox="1">
            <a:spLocks/>
          </p:cNvSpPr>
          <p:nvPr/>
        </p:nvSpPr>
        <p:spPr>
          <a:xfrm>
            <a:off x="4868029" y="774368"/>
            <a:ext cx="7055468" cy="1729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5400" dirty="0">
                <a:solidFill>
                  <a:srgbClr val="FEDCDC"/>
                </a:solidFill>
                <a:latin typeface="Plakat Grotesk Bold" pitchFamily="2"/>
                <a:ea typeface="ADLaM Display" pitchFamily="2"/>
                <a:cs typeface="ADLaM Display" pitchFamily="2"/>
              </a:rPr>
              <a:t>Vi er straks tilbake! </a:t>
            </a:r>
          </a:p>
        </p:txBody>
      </p:sp>
      <p:pic>
        <p:nvPicPr>
          <p:cNvPr id="2" name="Bilde 14">
            <a:extLst>
              <a:ext uri="{FF2B5EF4-FFF2-40B4-BE49-F238E27FC236}">
                <a16:creationId xmlns:a16="http://schemas.microsoft.com/office/drawing/2014/main" id="{4BCD8E97-8804-6DFB-E685-5DE79F5EC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1994026"/>
            <a:ext cx="4683834" cy="101955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e 10">
            <a:extLst>
              <a:ext uri="{FF2B5EF4-FFF2-40B4-BE49-F238E27FC236}">
                <a16:creationId xmlns:a16="http://schemas.microsoft.com/office/drawing/2014/main" id="{A6BD1A98-B00A-289D-D527-C1D8B1DF2D2F}"/>
              </a:ext>
            </a:extLst>
          </p:cNvPr>
          <p:cNvGrpSpPr/>
          <p:nvPr/>
        </p:nvGrpSpPr>
        <p:grpSpPr>
          <a:xfrm>
            <a:off x="1" y="6083632"/>
            <a:ext cx="12191999" cy="825795"/>
            <a:chOff x="0" y="6032204"/>
            <a:chExt cx="12191999" cy="825795"/>
          </a:xfrm>
        </p:grpSpPr>
        <p:sp>
          <p:nvSpPr>
            <p:cNvPr id="4" name="Rektangel 11">
              <a:extLst>
                <a:ext uri="{FF2B5EF4-FFF2-40B4-BE49-F238E27FC236}">
                  <a16:creationId xmlns:a16="http://schemas.microsoft.com/office/drawing/2014/main" id="{DB2608AB-CB1E-F699-067A-777F2C6A46EC}"/>
                </a:ext>
              </a:extLst>
            </p:cNvPr>
            <p:cNvSpPr/>
            <p:nvPr/>
          </p:nvSpPr>
          <p:spPr>
            <a:xfrm>
              <a:off x="0" y="6032204"/>
              <a:ext cx="12191999" cy="825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" name="Bilde 12" descr="Et bilde som inneholder Font, Grafikk, grafisk design, skjermbilde&#10;&#10;Automatisk generert beskrivelse">
              <a:extLst>
                <a:ext uri="{FF2B5EF4-FFF2-40B4-BE49-F238E27FC236}">
                  <a16:creationId xmlns:a16="http://schemas.microsoft.com/office/drawing/2014/main" id="{B309B1C8-74DD-3A33-33BD-5936A52E5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84"/>
            <a:stretch/>
          </p:blipFill>
          <p:spPr>
            <a:xfrm>
              <a:off x="9206293" y="6222546"/>
              <a:ext cx="2931638" cy="447397"/>
            </a:xfrm>
            <a:prstGeom prst="rect">
              <a:avLst/>
            </a:prstGeom>
          </p:spPr>
        </p:pic>
      </p:grpSp>
      <p:pic>
        <p:nvPicPr>
          <p:cNvPr id="7" name="Bilde 6" descr="Et bilde som inneholder skjermbilde, Grafikk, Font&#10;&#10;KI-generert innhold kan være feil.">
            <a:extLst>
              <a:ext uri="{FF2B5EF4-FFF2-40B4-BE49-F238E27FC236}">
                <a16:creationId xmlns:a16="http://schemas.microsoft.com/office/drawing/2014/main" id="{13EFAEF7-0C0E-8DD2-357A-AA22AB49F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0" y="6163154"/>
            <a:ext cx="2533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2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937D1-B418-954D-B7D5-BF291075C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2" descr="Et bilde som inneholder klær, person, Menneskeansikt, smil&#10;&#10;Automatisk generert beskrivelse">
            <a:extLst>
              <a:ext uri="{FF2B5EF4-FFF2-40B4-BE49-F238E27FC236}">
                <a16:creationId xmlns:a16="http://schemas.microsoft.com/office/drawing/2014/main" id="{439FD381-E5DA-BA8A-B506-0079757B6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1996" cy="73025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uppe 10">
            <a:extLst>
              <a:ext uri="{FF2B5EF4-FFF2-40B4-BE49-F238E27FC236}">
                <a16:creationId xmlns:a16="http://schemas.microsoft.com/office/drawing/2014/main" id="{ED41ABFE-2E1F-4C06-F4AF-3FC6C868C61D}"/>
              </a:ext>
            </a:extLst>
          </p:cNvPr>
          <p:cNvGrpSpPr/>
          <p:nvPr/>
        </p:nvGrpSpPr>
        <p:grpSpPr>
          <a:xfrm>
            <a:off x="0" y="6497059"/>
            <a:ext cx="12191999" cy="825795"/>
            <a:chOff x="0" y="6032204"/>
            <a:chExt cx="12191999" cy="825795"/>
          </a:xfrm>
        </p:grpSpPr>
        <p:sp>
          <p:nvSpPr>
            <p:cNvPr id="5" name="Rektangel 11">
              <a:extLst>
                <a:ext uri="{FF2B5EF4-FFF2-40B4-BE49-F238E27FC236}">
                  <a16:creationId xmlns:a16="http://schemas.microsoft.com/office/drawing/2014/main" id="{37CBFB22-0286-E473-0BEF-CE6243E7D3A9}"/>
                </a:ext>
              </a:extLst>
            </p:cNvPr>
            <p:cNvSpPr/>
            <p:nvPr/>
          </p:nvSpPr>
          <p:spPr>
            <a:xfrm>
              <a:off x="0" y="6032204"/>
              <a:ext cx="12191999" cy="825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" name="Bilde 12" descr="Et bilde som inneholder Font, Grafikk, grafisk design, skjermbilde&#10;&#10;Automatisk generert beskrivelse">
              <a:extLst>
                <a:ext uri="{FF2B5EF4-FFF2-40B4-BE49-F238E27FC236}">
                  <a16:creationId xmlns:a16="http://schemas.microsoft.com/office/drawing/2014/main" id="{7941E8F3-1E50-4CE9-E11F-FCF95A44D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84"/>
            <a:stretch/>
          </p:blipFill>
          <p:spPr>
            <a:xfrm>
              <a:off x="9206293" y="6222546"/>
              <a:ext cx="2931638" cy="447397"/>
            </a:xfrm>
            <a:prstGeom prst="rect">
              <a:avLst/>
            </a:prstGeom>
          </p:spPr>
        </p:pic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A3BB1FB0-7C82-3367-E70C-5E9B90CA7E60}"/>
              </a:ext>
            </a:extLst>
          </p:cNvPr>
          <p:cNvSpPr txBox="1"/>
          <p:nvPr/>
        </p:nvSpPr>
        <p:spPr>
          <a:xfrm>
            <a:off x="-532340" y="-20320"/>
            <a:ext cx="13473088" cy="1461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 fontScale="92500"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8600" b="1" i="0" u="none" strike="noStrike" kern="1200" cap="none" spc="0" baseline="0" dirty="0">
              <a:solidFill>
                <a:srgbClr val="FEDCDC"/>
              </a:solidFill>
              <a:uFillTx/>
              <a:latin typeface="Plakat Grotesk Bold" pitchFamily="2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DDE7365-75AB-3BB5-8E6C-2C20AB84BE4E}"/>
              </a:ext>
            </a:extLst>
          </p:cNvPr>
          <p:cNvSpPr txBox="1"/>
          <p:nvPr/>
        </p:nvSpPr>
        <p:spPr>
          <a:xfrm>
            <a:off x="-1502412" y="90902"/>
            <a:ext cx="15413232" cy="102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5400" b="1" i="0" u="none" strike="noStrike" kern="1200" cap="none" spc="0" baseline="0" dirty="0">
                <a:solidFill>
                  <a:srgbClr val="FEDCDC"/>
                </a:solidFill>
                <a:uFillTx/>
                <a:latin typeface="Plakat Grotesk Bold" pitchFamily="2"/>
                <a:ea typeface="ADLaM Display" pitchFamily="2"/>
                <a:cs typeface="ADLaM Display" pitchFamily="2"/>
              </a:rPr>
              <a:t>Tusen takk! </a:t>
            </a:r>
            <a:endParaRPr lang="nb-NO" sz="2800" b="1" i="0" u="none" strike="noStrike" kern="1200" cap="none" spc="0" baseline="0" dirty="0">
              <a:solidFill>
                <a:srgbClr val="FEDCDC"/>
              </a:solidFill>
              <a:uFillTx/>
              <a:latin typeface="Plakat Grotesk Bold" pitchFamily="2"/>
            </a:endParaRPr>
          </a:p>
        </p:txBody>
      </p:sp>
      <p:pic>
        <p:nvPicPr>
          <p:cNvPr id="2" name="Bilde 1" descr="Et bilde som inneholder skjermbilde, Grafikk, Font&#10;&#10;KI-generert innhold kan være feil.">
            <a:extLst>
              <a:ext uri="{FF2B5EF4-FFF2-40B4-BE49-F238E27FC236}">
                <a16:creationId xmlns:a16="http://schemas.microsoft.com/office/drawing/2014/main" id="{C1284B04-B7B9-2B9B-6E91-04848ECB5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3" y="6576581"/>
            <a:ext cx="2533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6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8" descr="Et bilde som inneholder klær, mann, person, fotomontasje&#10;&#10;Automatisk generert beskrivelse">
            <a:extLst>
              <a:ext uri="{FF2B5EF4-FFF2-40B4-BE49-F238E27FC236}">
                <a16:creationId xmlns:a16="http://schemas.microsoft.com/office/drawing/2014/main" id="{E5450E05-9CD8-4F5F-86AC-2EE80580D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e 10">
            <a:extLst>
              <a:ext uri="{FF2B5EF4-FFF2-40B4-BE49-F238E27FC236}">
                <a16:creationId xmlns:a16="http://schemas.microsoft.com/office/drawing/2014/main" id="{28A691CD-6E1E-4A82-7E8C-145DCE021B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uppe 1">
            <a:extLst>
              <a:ext uri="{FF2B5EF4-FFF2-40B4-BE49-F238E27FC236}">
                <a16:creationId xmlns:a16="http://schemas.microsoft.com/office/drawing/2014/main" id="{ACA786B6-3455-EE80-4F07-DD2169A4C724}"/>
              </a:ext>
            </a:extLst>
          </p:cNvPr>
          <p:cNvGrpSpPr/>
          <p:nvPr/>
        </p:nvGrpSpPr>
        <p:grpSpPr>
          <a:xfrm>
            <a:off x="0" y="6032205"/>
            <a:ext cx="12191996" cy="825794"/>
            <a:chOff x="0" y="6032205"/>
            <a:chExt cx="12191996" cy="825794"/>
          </a:xfrm>
        </p:grpSpPr>
        <p:sp>
          <p:nvSpPr>
            <p:cNvPr id="5" name="Rektangel 2">
              <a:extLst>
                <a:ext uri="{FF2B5EF4-FFF2-40B4-BE49-F238E27FC236}">
                  <a16:creationId xmlns:a16="http://schemas.microsoft.com/office/drawing/2014/main" id="{243358F8-D0D0-33B8-D18F-45693539CEF5}"/>
                </a:ext>
              </a:extLst>
            </p:cNvPr>
            <p:cNvSpPr/>
            <p:nvPr/>
          </p:nvSpPr>
          <p:spPr>
            <a:xfrm>
              <a:off x="0" y="6032205"/>
              <a:ext cx="12191996" cy="825794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pic>
          <p:nvPicPr>
            <p:cNvPr id="6" name="Bilde 3" descr="Et bilde som inneholder Font, Grafikk, grafisk design, skjermbilde&#10;&#10;Automatisk generert beskrivelse">
              <a:extLst>
                <a:ext uri="{FF2B5EF4-FFF2-40B4-BE49-F238E27FC236}">
                  <a16:creationId xmlns:a16="http://schemas.microsoft.com/office/drawing/2014/main" id="{D0867BCB-53EE-AB20-AF8D-ADB616A6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14984"/>
            <a:stretch>
              <a:fillRect/>
            </a:stretch>
          </p:blipFill>
          <p:spPr>
            <a:xfrm>
              <a:off x="9367278" y="6234690"/>
              <a:ext cx="2643054" cy="40336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8" name="TekstSylinder 13">
            <a:extLst>
              <a:ext uri="{FF2B5EF4-FFF2-40B4-BE49-F238E27FC236}">
                <a16:creationId xmlns:a16="http://schemas.microsoft.com/office/drawing/2014/main" id="{2ABE0CC5-A43F-DC4C-9725-BF5AE518F496}"/>
              </a:ext>
            </a:extLst>
          </p:cNvPr>
          <p:cNvSpPr txBox="1"/>
          <p:nvPr/>
        </p:nvSpPr>
        <p:spPr>
          <a:xfrm>
            <a:off x="3080796" y="2491474"/>
            <a:ext cx="603041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FEDCDC"/>
                </a:solidFill>
                <a:effectLst/>
                <a:uLnTx/>
                <a:uFillTx/>
                <a:latin typeface="Plakat Grotesk Bold" pitchFamily="2"/>
                <a:ea typeface="+mn-ea"/>
                <a:cs typeface="+mn-cs"/>
              </a:rPr>
              <a:t>I front siden 1896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EDCDC"/>
              </a:solidFill>
              <a:effectLst/>
              <a:uLnTx/>
              <a:uFillTx/>
              <a:latin typeface="Plakat Grotesk Bold" pitchFamily="2"/>
              <a:ea typeface="+mn-ea"/>
              <a:cs typeface="+mn-cs"/>
            </a:endParaRPr>
          </a:p>
        </p:txBody>
      </p:sp>
      <p:pic>
        <p:nvPicPr>
          <p:cNvPr id="9" name="Bilde 14">
            <a:extLst>
              <a:ext uri="{FF2B5EF4-FFF2-40B4-BE49-F238E27FC236}">
                <a16:creationId xmlns:a16="http://schemas.microsoft.com/office/drawing/2014/main" id="{7493550B-79B1-7B6B-271F-B605B0A41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932" y="2672754"/>
            <a:ext cx="1186406" cy="6807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e 9" descr="Et bilde som inneholder skjermbilde, Grafikk, Font&#10;&#10;KI-generert innhold kan være feil.">
            <a:extLst>
              <a:ext uri="{FF2B5EF4-FFF2-40B4-BE49-F238E27FC236}">
                <a16:creationId xmlns:a16="http://schemas.microsoft.com/office/drawing/2014/main" id="{8F328E9B-C157-338F-E22A-9C76145FC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8" y="6111726"/>
            <a:ext cx="25336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 descr="Et bilde som inneholder Menneskeansikt, klær, Motetilbehør, hatt&#10;&#10;Automatisk generert beskrivelse">
            <a:extLst>
              <a:ext uri="{FF2B5EF4-FFF2-40B4-BE49-F238E27FC236}">
                <a16:creationId xmlns:a16="http://schemas.microsoft.com/office/drawing/2014/main" id="{FC5F9ABF-A2FE-7F4B-F987-DC1E95FAA0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6" cy="68577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Sylinder 15">
            <a:extLst>
              <a:ext uri="{FF2B5EF4-FFF2-40B4-BE49-F238E27FC236}">
                <a16:creationId xmlns:a16="http://schemas.microsoft.com/office/drawing/2014/main" id="{D4D901FD-4774-7F04-36D1-E3453BED7CCE}"/>
              </a:ext>
            </a:extLst>
          </p:cNvPr>
          <p:cNvSpPr txBox="1"/>
          <p:nvPr/>
        </p:nvSpPr>
        <p:spPr>
          <a:xfrm>
            <a:off x="257376" y="2433072"/>
            <a:ext cx="5065776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b-NO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kat Grotesk Bold" pitchFamily="2"/>
                <a:ea typeface="+mn-ea"/>
                <a:cs typeface="+mn-cs"/>
              </a:rPr>
              <a:t>GIKK I FRONT</a:t>
            </a:r>
            <a:endParaRPr kumimoji="0" lang="nb-NO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kat Grotesk Bold" pitchFamily="2"/>
              <a:ea typeface="+mn-ea"/>
              <a:cs typeface="+mn-cs"/>
            </a:endParaRPr>
          </a:p>
        </p:txBody>
      </p:sp>
      <p:sp>
        <p:nvSpPr>
          <p:cNvPr id="4" name="TekstSylinder 6">
            <a:extLst>
              <a:ext uri="{FF2B5EF4-FFF2-40B4-BE49-F238E27FC236}">
                <a16:creationId xmlns:a16="http://schemas.microsoft.com/office/drawing/2014/main" id="{301B53C8-7EE6-23F3-8C2B-6164C1949AA3}"/>
              </a:ext>
            </a:extLst>
          </p:cNvPr>
          <p:cNvSpPr txBox="1"/>
          <p:nvPr/>
        </p:nvSpPr>
        <p:spPr>
          <a:xfrm>
            <a:off x="257376" y="1876568"/>
            <a:ext cx="5065776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DD1441"/>
                </a:solidFill>
                <a:effectLst/>
                <a:uLnTx/>
                <a:uFillTx/>
                <a:latin typeface="Caveat" pitchFamily="2"/>
                <a:ea typeface="+mn-ea"/>
                <a:cs typeface="+mn-cs"/>
              </a:rPr>
              <a:t>Fredrikke Marie Qvam</a:t>
            </a:r>
          </a:p>
        </p:txBody>
      </p:sp>
      <p:grpSp>
        <p:nvGrpSpPr>
          <p:cNvPr id="5" name="Gruppe 1">
            <a:extLst>
              <a:ext uri="{FF2B5EF4-FFF2-40B4-BE49-F238E27FC236}">
                <a16:creationId xmlns:a16="http://schemas.microsoft.com/office/drawing/2014/main" id="{BB155E83-C453-C06C-D9C8-50BC06381040}"/>
              </a:ext>
            </a:extLst>
          </p:cNvPr>
          <p:cNvGrpSpPr/>
          <p:nvPr/>
        </p:nvGrpSpPr>
        <p:grpSpPr>
          <a:xfrm>
            <a:off x="0" y="6032205"/>
            <a:ext cx="12191996" cy="825794"/>
            <a:chOff x="0" y="6032205"/>
            <a:chExt cx="12191996" cy="825794"/>
          </a:xfrm>
        </p:grpSpPr>
        <p:sp>
          <p:nvSpPr>
            <p:cNvPr id="6" name="Rektangel 2">
              <a:extLst>
                <a:ext uri="{FF2B5EF4-FFF2-40B4-BE49-F238E27FC236}">
                  <a16:creationId xmlns:a16="http://schemas.microsoft.com/office/drawing/2014/main" id="{67B4B512-6F68-2094-19EF-077C573AB6D8}"/>
                </a:ext>
              </a:extLst>
            </p:cNvPr>
            <p:cNvSpPr/>
            <p:nvPr/>
          </p:nvSpPr>
          <p:spPr>
            <a:xfrm>
              <a:off x="0" y="6032205"/>
              <a:ext cx="12191996" cy="825794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pic>
          <p:nvPicPr>
            <p:cNvPr id="7" name="Bilde 3" descr="Et bilde som inneholder Font, Grafikk, grafisk design, skjermbilde&#10;&#10;Automatisk generert beskrivelse">
              <a:extLst>
                <a:ext uri="{FF2B5EF4-FFF2-40B4-BE49-F238E27FC236}">
                  <a16:creationId xmlns:a16="http://schemas.microsoft.com/office/drawing/2014/main" id="{F4DD80B7-753B-B2F7-B3A9-20CB40304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14984"/>
            <a:stretch>
              <a:fillRect/>
            </a:stretch>
          </p:blipFill>
          <p:spPr>
            <a:xfrm>
              <a:off x="9367278" y="6234690"/>
              <a:ext cx="2643054" cy="40336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Bilde 8" descr="Et bilde som inneholder skjermbilde, Grafikk, Font&#10;&#10;KI-generert innhold kan være feil.">
            <a:extLst>
              <a:ext uri="{FF2B5EF4-FFF2-40B4-BE49-F238E27FC236}">
                <a16:creationId xmlns:a16="http://schemas.microsoft.com/office/drawing/2014/main" id="{C3E70E24-B9D4-C1EC-1C07-D7E1DCF62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8" y="6111726"/>
            <a:ext cx="2533650" cy="666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EC64FD6B-25A0-49EC-98E5-1C658710C8D4}" vid="{34116DBB-680C-4484-866F-9303A30DAE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0997E2754A4197B0D44013B482C7" ma:contentTypeVersion="4" ma:contentTypeDescription="Create a new document." ma:contentTypeScope="" ma:versionID="1e24a19ce8c3e4067a59bd41f80a48fd">
  <xsd:schema xmlns:xsd="http://www.w3.org/2001/XMLSchema" xmlns:xs="http://www.w3.org/2001/XMLSchema" xmlns:p="http://schemas.microsoft.com/office/2006/metadata/properties" xmlns:ns2="3e3a32ea-1c4b-4044-9186-553b8714b0d4" targetNamespace="http://schemas.microsoft.com/office/2006/metadata/properties" ma:root="true" ma:fieldsID="206648a5324b7876b7891b04800d4da9" ns2:_="">
    <xsd:import namespace="3e3a32ea-1c4b-4044-9186-553b8714b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a32ea-1c4b-4044-9186-553b8714b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A80B1-CA24-41EA-A03E-D9587FB5CA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3a32ea-1c4b-4044-9186-553b8714b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C824C7-B44D-4F20-893A-224A1FE4D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Gå i front mal</Template>
  <TotalTime>26</TotalTime>
  <Words>294</Words>
  <Application>Microsoft Office PowerPoint</Application>
  <PresentationFormat>Widescreen</PresentationFormat>
  <Paragraphs>21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3" baseType="lpstr">
      <vt:lpstr>-apple-system</vt:lpstr>
      <vt:lpstr>Aptos</vt:lpstr>
      <vt:lpstr>Aptos Display</vt:lpstr>
      <vt:lpstr>Arial</vt:lpstr>
      <vt:lpstr>Caveat</vt:lpstr>
      <vt:lpstr>inherit</vt:lpstr>
      <vt:lpstr>Plakat Grotesk 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Norske Kvinners Sanitetsforening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Magalie Fièvre</dc:creator>
  <cp:lastModifiedBy>Yelena Eriksen</cp:lastModifiedBy>
  <cp:revision>3</cp:revision>
  <dcterms:created xsi:type="dcterms:W3CDTF">2025-04-02T13:55:13Z</dcterms:created>
  <dcterms:modified xsi:type="dcterms:W3CDTF">2025-11-27T08:41:25Z</dcterms:modified>
</cp:coreProperties>
</file>