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2"/>
  </p:notesMasterIdLst>
  <p:sldIdLst>
    <p:sldId id="271" r:id="rId4"/>
    <p:sldId id="264" r:id="rId5"/>
    <p:sldId id="385" r:id="rId6"/>
    <p:sldId id="389" r:id="rId7"/>
    <p:sldId id="387" r:id="rId8"/>
    <p:sldId id="390" r:id="rId9"/>
    <p:sldId id="392" r:id="rId10"/>
    <p:sldId id="391" r:id="rId11"/>
    <p:sldId id="393" r:id="rId12"/>
    <p:sldId id="394" r:id="rId13"/>
    <p:sldId id="395" r:id="rId14"/>
    <p:sldId id="396" r:id="rId15"/>
    <p:sldId id="266" r:id="rId16"/>
    <p:sldId id="398" r:id="rId17"/>
    <p:sldId id="397" r:id="rId18"/>
    <p:sldId id="399" r:id="rId19"/>
    <p:sldId id="260" r:id="rId20"/>
    <p:sldId id="265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1541"/>
    <a:srgbClr val="0054A1"/>
    <a:srgbClr val="197B9D"/>
    <a:srgbClr val="FFF0F0"/>
    <a:srgbClr val="2D7590"/>
    <a:srgbClr val="FBEBEB"/>
    <a:srgbClr val="254C6C"/>
    <a:srgbClr val="A7C0CB"/>
    <a:srgbClr val="1D6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BA38C6-693C-4E0F-9184-96207E12F99E}" v="56" dt="2025-03-11T22:46:46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0896" autoAdjust="0"/>
  </p:normalViewPr>
  <p:slideViewPr>
    <p:cSldViewPr snapToGrid="0">
      <p:cViewPr varScale="1">
        <p:scale>
          <a:sx n="88" d="100"/>
          <a:sy n="88" d="100"/>
        </p:scale>
        <p:origin x="24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alie Fièvre" userId="fceb26ea-4802-4edd-b6c5-7aa70390e32a" providerId="ADAL" clId="{B3D84524-2722-44EE-B523-CA0AF37EC537}"/>
    <pc:docChg chg="modSld">
      <pc:chgData name="Magalie Fièvre" userId="fceb26ea-4802-4edd-b6c5-7aa70390e32a" providerId="ADAL" clId="{B3D84524-2722-44EE-B523-CA0AF37EC537}" dt="2025-03-12T08:48:20.192" v="45" actId="1076"/>
      <pc:docMkLst>
        <pc:docMk/>
      </pc:docMkLst>
      <pc:sldChg chg="modSp mod">
        <pc:chgData name="Magalie Fièvre" userId="fceb26ea-4802-4edd-b6c5-7aa70390e32a" providerId="ADAL" clId="{B3D84524-2722-44EE-B523-CA0AF37EC537}" dt="2025-03-12T08:45:32.657" v="16" actId="207"/>
        <pc:sldMkLst>
          <pc:docMk/>
          <pc:sldMk cId="217600752" sldId="260"/>
        </pc:sldMkLst>
        <pc:spChg chg="mod">
          <ac:chgData name="Magalie Fièvre" userId="fceb26ea-4802-4edd-b6c5-7aa70390e32a" providerId="ADAL" clId="{B3D84524-2722-44EE-B523-CA0AF37EC537}" dt="2025-03-12T08:45:32.657" v="16" actId="207"/>
          <ac:spMkLst>
            <pc:docMk/>
            <pc:sldMk cId="217600752" sldId="260"/>
            <ac:spMk id="2" creationId="{0DA5DBEA-B7F0-9F83-8EBE-B6F9356BF0AE}"/>
          </ac:spMkLst>
        </pc:spChg>
        <pc:spChg chg="mod">
          <ac:chgData name="Magalie Fièvre" userId="fceb26ea-4802-4edd-b6c5-7aa70390e32a" providerId="ADAL" clId="{B3D84524-2722-44EE-B523-CA0AF37EC537}" dt="2025-03-12T08:45:28.294" v="15" actId="207"/>
          <ac:spMkLst>
            <pc:docMk/>
            <pc:sldMk cId="217600752" sldId="260"/>
            <ac:spMk id="4" creationId="{5F5508CB-14F4-2378-E64D-99E09B86737D}"/>
          </ac:spMkLst>
        </pc:spChg>
      </pc:sldChg>
      <pc:sldChg chg="modSp mod">
        <pc:chgData name="Magalie Fièvre" userId="fceb26ea-4802-4edd-b6c5-7aa70390e32a" providerId="ADAL" clId="{B3D84524-2722-44EE-B523-CA0AF37EC537}" dt="2025-03-12T08:47:29.924" v="35" actId="1076"/>
        <pc:sldMkLst>
          <pc:docMk/>
          <pc:sldMk cId="4129859011" sldId="385"/>
        </pc:sldMkLst>
        <pc:spChg chg="mod">
          <ac:chgData name="Magalie Fièvre" userId="fceb26ea-4802-4edd-b6c5-7aa70390e32a" providerId="ADAL" clId="{B3D84524-2722-44EE-B523-CA0AF37EC537}" dt="2025-03-12T08:41:49.417" v="2" actId="207"/>
          <ac:spMkLst>
            <pc:docMk/>
            <pc:sldMk cId="4129859011" sldId="385"/>
            <ac:spMk id="3" creationId="{7806DCFB-49D0-AF13-BBCE-DAD760D6AC31}"/>
          </ac:spMkLst>
        </pc:spChg>
        <pc:spChg chg="mod">
          <ac:chgData name="Magalie Fièvre" userId="fceb26ea-4802-4edd-b6c5-7aa70390e32a" providerId="ADAL" clId="{B3D84524-2722-44EE-B523-CA0AF37EC537}" dt="2025-03-12T08:42:14.620" v="3" actId="207"/>
          <ac:spMkLst>
            <pc:docMk/>
            <pc:sldMk cId="4129859011" sldId="385"/>
            <ac:spMk id="4" creationId="{D8A99486-7EFF-A6EB-F085-686C03C17B4B}"/>
          </ac:spMkLst>
        </pc:spChg>
        <pc:spChg chg="mod">
          <ac:chgData name="Magalie Fièvre" userId="fceb26ea-4802-4edd-b6c5-7aa70390e32a" providerId="ADAL" clId="{B3D84524-2722-44EE-B523-CA0AF37EC537}" dt="2025-03-12T08:42:24.693" v="4" actId="207"/>
          <ac:spMkLst>
            <pc:docMk/>
            <pc:sldMk cId="4129859011" sldId="385"/>
            <ac:spMk id="15" creationId="{1E26D2F5-89F1-F88B-E286-537BC1688346}"/>
          </ac:spMkLst>
        </pc:spChg>
        <pc:picChg chg="mod">
          <ac:chgData name="Magalie Fièvre" userId="fceb26ea-4802-4edd-b6c5-7aa70390e32a" providerId="ADAL" clId="{B3D84524-2722-44EE-B523-CA0AF37EC537}" dt="2025-03-12T08:47:29.924" v="35" actId="1076"/>
          <ac:picMkLst>
            <pc:docMk/>
            <pc:sldMk cId="4129859011" sldId="385"/>
            <ac:picMk id="5" creationId="{4ECCD945-5266-9097-DCF2-EEAAA6FDCEC1}"/>
          </ac:picMkLst>
        </pc:picChg>
      </pc:sldChg>
      <pc:sldChg chg="modSp mod">
        <pc:chgData name="Magalie Fièvre" userId="fceb26ea-4802-4edd-b6c5-7aa70390e32a" providerId="ADAL" clId="{B3D84524-2722-44EE-B523-CA0AF37EC537}" dt="2025-03-12T08:47:12.276" v="34" actId="1076"/>
        <pc:sldMkLst>
          <pc:docMk/>
          <pc:sldMk cId="3475622139" sldId="389"/>
        </pc:sldMkLst>
        <pc:spChg chg="mod">
          <ac:chgData name="Magalie Fièvre" userId="fceb26ea-4802-4edd-b6c5-7aa70390e32a" providerId="ADAL" clId="{B3D84524-2722-44EE-B523-CA0AF37EC537}" dt="2025-03-12T08:42:33.417" v="6" actId="207"/>
          <ac:spMkLst>
            <pc:docMk/>
            <pc:sldMk cId="3475622139" sldId="389"/>
            <ac:spMk id="3" creationId="{419B64BC-541B-2BA4-2195-038128A90486}"/>
          </ac:spMkLst>
        </pc:spChg>
        <pc:spChg chg="mod">
          <ac:chgData name="Magalie Fièvre" userId="fceb26ea-4802-4edd-b6c5-7aa70390e32a" providerId="ADAL" clId="{B3D84524-2722-44EE-B523-CA0AF37EC537}" dt="2025-03-12T08:42:30.379" v="5" actId="207"/>
          <ac:spMkLst>
            <pc:docMk/>
            <pc:sldMk cId="3475622139" sldId="389"/>
            <ac:spMk id="4" creationId="{1E2CD0B1-D6E2-E335-E918-C2D1D4B5E3DD}"/>
          </ac:spMkLst>
        </pc:spChg>
        <pc:spChg chg="mod">
          <ac:chgData name="Magalie Fièvre" userId="fceb26ea-4802-4edd-b6c5-7aa70390e32a" providerId="ADAL" clId="{B3D84524-2722-44EE-B523-CA0AF37EC537}" dt="2025-03-12T08:47:09.369" v="33" actId="113"/>
          <ac:spMkLst>
            <pc:docMk/>
            <pc:sldMk cId="3475622139" sldId="389"/>
            <ac:spMk id="8" creationId="{2F83B667-D50A-125A-39C2-0AB155796522}"/>
          </ac:spMkLst>
        </pc:spChg>
        <pc:picChg chg="mod">
          <ac:chgData name="Magalie Fièvre" userId="fceb26ea-4802-4edd-b6c5-7aa70390e32a" providerId="ADAL" clId="{B3D84524-2722-44EE-B523-CA0AF37EC537}" dt="2025-03-12T08:47:12.276" v="34" actId="1076"/>
          <ac:picMkLst>
            <pc:docMk/>
            <pc:sldMk cId="3475622139" sldId="389"/>
            <ac:picMk id="12" creationId="{0296C4A1-84C1-3F36-39C5-8E3DA7E7BE95}"/>
          </ac:picMkLst>
        </pc:picChg>
      </pc:sldChg>
      <pc:sldChg chg="addSp modSp mod">
        <pc:chgData name="Magalie Fièvre" userId="fceb26ea-4802-4edd-b6c5-7aa70390e32a" providerId="ADAL" clId="{B3D84524-2722-44EE-B523-CA0AF37EC537}" dt="2025-03-12T08:48:20.192" v="45" actId="1076"/>
        <pc:sldMkLst>
          <pc:docMk/>
          <pc:sldMk cId="3231834762" sldId="391"/>
        </pc:sldMkLst>
        <pc:spChg chg="add mod">
          <ac:chgData name="Magalie Fièvre" userId="fceb26ea-4802-4edd-b6c5-7aa70390e32a" providerId="ADAL" clId="{B3D84524-2722-44EE-B523-CA0AF37EC537}" dt="2025-03-12T08:48:20.192" v="45" actId="1076"/>
          <ac:spMkLst>
            <pc:docMk/>
            <pc:sldMk cId="3231834762" sldId="391"/>
            <ac:spMk id="3" creationId="{837520E3-6C93-F590-1910-2CCC4969356C}"/>
          </ac:spMkLst>
        </pc:spChg>
        <pc:spChg chg="mod">
          <ac:chgData name="Magalie Fièvre" userId="fceb26ea-4802-4edd-b6c5-7aa70390e32a" providerId="ADAL" clId="{B3D84524-2722-44EE-B523-CA0AF37EC537}" dt="2025-03-12T08:46:49.458" v="31" actId="207"/>
          <ac:spMkLst>
            <pc:docMk/>
            <pc:sldMk cId="3231834762" sldId="391"/>
            <ac:spMk id="4" creationId="{E7DF0860-47E9-D219-FDBE-545D890B7B5B}"/>
          </ac:spMkLst>
        </pc:spChg>
        <pc:spChg chg="mod">
          <ac:chgData name="Magalie Fièvre" userId="fceb26ea-4802-4edd-b6c5-7aa70390e32a" providerId="ADAL" clId="{B3D84524-2722-44EE-B523-CA0AF37EC537}" dt="2025-03-12T08:43:01.887" v="10" actId="207"/>
          <ac:spMkLst>
            <pc:docMk/>
            <pc:sldMk cId="3231834762" sldId="391"/>
            <ac:spMk id="10" creationId="{60565043-7025-6E67-840C-669068064E50}"/>
          </ac:spMkLst>
        </pc:spChg>
      </pc:sldChg>
      <pc:sldChg chg="addSp modSp mod">
        <pc:chgData name="Magalie Fièvre" userId="fceb26ea-4802-4edd-b6c5-7aa70390e32a" providerId="ADAL" clId="{B3D84524-2722-44EE-B523-CA0AF37EC537}" dt="2025-03-12T08:48:02.990" v="39" actId="1076"/>
        <pc:sldMkLst>
          <pc:docMk/>
          <pc:sldMk cId="928952459" sldId="393"/>
        </pc:sldMkLst>
        <pc:spChg chg="mod">
          <ac:chgData name="Magalie Fièvre" userId="fceb26ea-4802-4edd-b6c5-7aa70390e32a" providerId="ADAL" clId="{B3D84524-2722-44EE-B523-CA0AF37EC537}" dt="2025-03-12T08:46:34.849" v="30" actId="20577"/>
          <ac:spMkLst>
            <pc:docMk/>
            <pc:sldMk cId="928952459" sldId="393"/>
            <ac:spMk id="3" creationId="{7558CED3-254C-4811-2FE7-1EDC06F27AB2}"/>
          </ac:spMkLst>
        </pc:spChg>
        <pc:spChg chg="add mod">
          <ac:chgData name="Magalie Fièvre" userId="fceb26ea-4802-4edd-b6c5-7aa70390e32a" providerId="ADAL" clId="{B3D84524-2722-44EE-B523-CA0AF37EC537}" dt="2025-03-12T08:48:02.990" v="39" actId="1076"/>
          <ac:spMkLst>
            <pc:docMk/>
            <pc:sldMk cId="928952459" sldId="393"/>
            <ac:spMk id="4" creationId="{A92FE775-5335-390F-0403-E2019C0C3B2C}"/>
          </ac:spMkLst>
        </pc:spChg>
        <pc:spChg chg="mod">
          <ac:chgData name="Magalie Fièvre" userId="fceb26ea-4802-4edd-b6c5-7aa70390e32a" providerId="ADAL" clId="{B3D84524-2722-44EE-B523-CA0AF37EC537}" dt="2025-03-12T08:46:26.243" v="27" actId="207"/>
          <ac:spMkLst>
            <pc:docMk/>
            <pc:sldMk cId="928952459" sldId="393"/>
            <ac:spMk id="10" creationId="{4E3C1805-4C65-7810-DC68-1AC7603C51F3}"/>
          </ac:spMkLst>
        </pc:spChg>
      </pc:sldChg>
      <pc:sldChg chg="addSp modSp mod">
        <pc:chgData name="Magalie Fièvre" userId="fceb26ea-4802-4edd-b6c5-7aa70390e32a" providerId="ADAL" clId="{B3D84524-2722-44EE-B523-CA0AF37EC537}" dt="2025-03-12T08:48:11.047" v="42" actId="1076"/>
        <pc:sldMkLst>
          <pc:docMk/>
          <pc:sldMk cId="3954012071" sldId="394"/>
        </pc:sldMkLst>
        <pc:spChg chg="mod">
          <ac:chgData name="Magalie Fièvre" userId="fceb26ea-4802-4edd-b6c5-7aa70390e32a" providerId="ADAL" clId="{B3D84524-2722-44EE-B523-CA0AF37EC537}" dt="2025-03-12T08:46:12.809" v="24" actId="207"/>
          <ac:spMkLst>
            <pc:docMk/>
            <pc:sldMk cId="3954012071" sldId="394"/>
            <ac:spMk id="3" creationId="{456A4634-9934-1563-C0ED-2146619E86F7}"/>
          </ac:spMkLst>
        </pc:spChg>
        <pc:spChg chg="add mod">
          <ac:chgData name="Magalie Fièvre" userId="fceb26ea-4802-4edd-b6c5-7aa70390e32a" providerId="ADAL" clId="{B3D84524-2722-44EE-B523-CA0AF37EC537}" dt="2025-03-12T08:48:11.047" v="42" actId="1076"/>
          <ac:spMkLst>
            <pc:docMk/>
            <pc:sldMk cId="3954012071" sldId="394"/>
            <ac:spMk id="4" creationId="{88DA50E4-832C-CCA6-7914-929B44A3C745}"/>
          </ac:spMkLst>
        </pc:spChg>
        <pc:spChg chg="mod">
          <ac:chgData name="Magalie Fièvre" userId="fceb26ea-4802-4edd-b6c5-7aa70390e32a" providerId="ADAL" clId="{B3D84524-2722-44EE-B523-CA0AF37EC537}" dt="2025-03-12T08:46:16.859" v="25" actId="207"/>
          <ac:spMkLst>
            <pc:docMk/>
            <pc:sldMk cId="3954012071" sldId="394"/>
            <ac:spMk id="10" creationId="{AECF11E8-6174-0416-8320-AC2DC2FB2550}"/>
          </ac:spMkLst>
        </pc:spChg>
      </pc:sldChg>
      <pc:sldChg chg="modSp mod">
        <pc:chgData name="Magalie Fièvre" userId="fceb26ea-4802-4edd-b6c5-7aa70390e32a" providerId="ADAL" clId="{B3D84524-2722-44EE-B523-CA0AF37EC537}" dt="2025-03-12T08:46:05.968" v="23" actId="207"/>
        <pc:sldMkLst>
          <pc:docMk/>
          <pc:sldMk cId="2081306328" sldId="395"/>
        </pc:sldMkLst>
        <pc:spChg chg="mod">
          <ac:chgData name="Magalie Fièvre" userId="fceb26ea-4802-4edd-b6c5-7aa70390e32a" providerId="ADAL" clId="{B3D84524-2722-44EE-B523-CA0AF37EC537}" dt="2025-03-12T08:46:05.968" v="23" actId="207"/>
          <ac:spMkLst>
            <pc:docMk/>
            <pc:sldMk cId="2081306328" sldId="395"/>
            <ac:spMk id="3" creationId="{FC233064-3379-C453-FB50-C55BE32C5403}"/>
          </ac:spMkLst>
        </pc:spChg>
        <pc:spChg chg="mod">
          <ac:chgData name="Magalie Fièvre" userId="fceb26ea-4802-4edd-b6c5-7aa70390e32a" providerId="ADAL" clId="{B3D84524-2722-44EE-B523-CA0AF37EC537}" dt="2025-03-12T08:46:00.283" v="21" actId="207"/>
          <ac:spMkLst>
            <pc:docMk/>
            <pc:sldMk cId="2081306328" sldId="395"/>
            <ac:spMk id="10" creationId="{7FA93068-836D-B7E2-19E2-70F336A835E6}"/>
          </ac:spMkLst>
        </pc:spChg>
        <pc:picChg chg="mod">
          <ac:chgData name="Magalie Fièvre" userId="fceb26ea-4802-4edd-b6c5-7aa70390e32a" providerId="ADAL" clId="{B3D84524-2722-44EE-B523-CA0AF37EC537}" dt="2025-03-12T08:46:02.476" v="22" actId="1076"/>
          <ac:picMkLst>
            <pc:docMk/>
            <pc:sldMk cId="2081306328" sldId="395"/>
            <ac:picMk id="5" creationId="{E3D0327E-C5E0-3D45-4F6C-852FD727F129}"/>
          </ac:picMkLst>
        </pc:picChg>
      </pc:sldChg>
      <pc:sldChg chg="modSp mod">
        <pc:chgData name="Magalie Fièvre" userId="fceb26ea-4802-4edd-b6c5-7aa70390e32a" providerId="ADAL" clId="{B3D84524-2722-44EE-B523-CA0AF37EC537}" dt="2025-03-12T08:45:54.803" v="20" actId="207"/>
        <pc:sldMkLst>
          <pc:docMk/>
          <pc:sldMk cId="1639644824" sldId="396"/>
        </pc:sldMkLst>
        <pc:spChg chg="mod">
          <ac:chgData name="Magalie Fièvre" userId="fceb26ea-4802-4edd-b6c5-7aa70390e32a" providerId="ADAL" clId="{B3D84524-2722-44EE-B523-CA0AF37EC537}" dt="2025-03-12T08:45:51.643" v="19" actId="207"/>
          <ac:spMkLst>
            <pc:docMk/>
            <pc:sldMk cId="1639644824" sldId="396"/>
            <ac:spMk id="3" creationId="{32C3FE5A-3B37-30F4-ACE0-F7A5B383FA3D}"/>
          </ac:spMkLst>
        </pc:spChg>
        <pc:spChg chg="mod">
          <ac:chgData name="Magalie Fièvre" userId="fceb26ea-4802-4edd-b6c5-7aa70390e32a" providerId="ADAL" clId="{B3D84524-2722-44EE-B523-CA0AF37EC537}" dt="2025-03-12T08:45:54.803" v="20" actId="207"/>
          <ac:spMkLst>
            <pc:docMk/>
            <pc:sldMk cId="1639644824" sldId="396"/>
            <ac:spMk id="10" creationId="{D053A603-CF11-CF80-1906-45BD23B1D19A}"/>
          </ac:spMkLst>
        </pc:spChg>
      </pc:sldChg>
      <pc:sldChg chg="modSp mod">
        <pc:chgData name="Magalie Fièvre" userId="fceb26ea-4802-4edd-b6c5-7aa70390e32a" providerId="ADAL" clId="{B3D84524-2722-44EE-B523-CA0AF37EC537}" dt="2025-03-12T08:47:50.612" v="36" actId="207"/>
        <pc:sldMkLst>
          <pc:docMk/>
          <pc:sldMk cId="1456997583" sldId="397"/>
        </pc:sldMkLst>
        <pc:spChg chg="mod">
          <ac:chgData name="Magalie Fièvre" userId="fceb26ea-4802-4edd-b6c5-7aa70390e32a" providerId="ADAL" clId="{B3D84524-2722-44EE-B523-CA0AF37EC537}" dt="2025-03-12T08:45:43.583" v="18" actId="207"/>
          <ac:spMkLst>
            <pc:docMk/>
            <pc:sldMk cId="1456997583" sldId="397"/>
            <ac:spMk id="2" creationId="{74DB1D6C-7A5C-5F26-5266-B75B6426F613}"/>
          </ac:spMkLst>
        </pc:spChg>
        <pc:spChg chg="mod">
          <ac:chgData name="Magalie Fièvre" userId="fceb26ea-4802-4edd-b6c5-7aa70390e32a" providerId="ADAL" clId="{B3D84524-2722-44EE-B523-CA0AF37EC537}" dt="2025-03-12T08:45:40.101" v="17" actId="207"/>
          <ac:spMkLst>
            <pc:docMk/>
            <pc:sldMk cId="1456997583" sldId="397"/>
            <ac:spMk id="3" creationId="{0E127A3E-70CA-A3D1-A4D7-BFFC83C1073F}"/>
          </ac:spMkLst>
        </pc:spChg>
        <pc:spChg chg="mod">
          <ac:chgData name="Magalie Fièvre" userId="fceb26ea-4802-4edd-b6c5-7aa70390e32a" providerId="ADAL" clId="{B3D84524-2722-44EE-B523-CA0AF37EC537}" dt="2025-03-12T08:47:50.612" v="36" actId="207"/>
          <ac:spMkLst>
            <pc:docMk/>
            <pc:sldMk cId="1456997583" sldId="397"/>
            <ac:spMk id="13" creationId="{53210136-E7B0-3EAA-9B4C-7D053B69B3B2}"/>
          </ac:spMkLst>
        </pc:spChg>
      </pc:sldChg>
      <pc:sldChg chg="modSp mod">
        <pc:chgData name="Magalie Fièvre" userId="fceb26ea-4802-4edd-b6c5-7aa70390e32a" providerId="ADAL" clId="{B3D84524-2722-44EE-B523-CA0AF37EC537}" dt="2025-03-12T08:45:22.696" v="14" actId="1076"/>
        <pc:sldMkLst>
          <pc:docMk/>
          <pc:sldMk cId="2633564126" sldId="399"/>
        </pc:sldMkLst>
        <pc:spChg chg="mod">
          <ac:chgData name="Magalie Fièvre" userId="fceb26ea-4802-4edd-b6c5-7aa70390e32a" providerId="ADAL" clId="{B3D84524-2722-44EE-B523-CA0AF37EC537}" dt="2025-03-12T08:45:18.044" v="13" actId="207"/>
          <ac:spMkLst>
            <pc:docMk/>
            <pc:sldMk cId="2633564126" sldId="399"/>
            <ac:spMk id="2" creationId="{5C26466A-0114-DED8-B1C0-2A2802914043}"/>
          </ac:spMkLst>
        </pc:spChg>
        <pc:spChg chg="mod">
          <ac:chgData name="Magalie Fièvre" userId="fceb26ea-4802-4edd-b6c5-7aa70390e32a" providerId="ADAL" clId="{B3D84524-2722-44EE-B523-CA0AF37EC537}" dt="2025-03-12T08:43:22.118" v="12" actId="207"/>
          <ac:spMkLst>
            <pc:docMk/>
            <pc:sldMk cId="2633564126" sldId="399"/>
            <ac:spMk id="3" creationId="{4B7B98FC-5F5F-E48B-A752-4EB0B9B7455E}"/>
          </ac:spMkLst>
        </pc:spChg>
        <pc:spChg chg="mod">
          <ac:chgData name="Magalie Fièvre" userId="fceb26ea-4802-4edd-b6c5-7aa70390e32a" providerId="ADAL" clId="{B3D84524-2722-44EE-B523-CA0AF37EC537}" dt="2025-03-12T08:43:14.989" v="11" actId="207"/>
          <ac:spMkLst>
            <pc:docMk/>
            <pc:sldMk cId="2633564126" sldId="399"/>
            <ac:spMk id="9" creationId="{F1F2D126-4D1A-EEBA-DBD0-8931C828DEF5}"/>
          </ac:spMkLst>
        </pc:spChg>
        <pc:picChg chg="mod">
          <ac:chgData name="Magalie Fièvre" userId="fceb26ea-4802-4edd-b6c5-7aa70390e32a" providerId="ADAL" clId="{B3D84524-2722-44EE-B523-CA0AF37EC537}" dt="2025-03-12T08:45:22.696" v="14" actId="1076"/>
          <ac:picMkLst>
            <pc:docMk/>
            <pc:sldMk cId="2633564126" sldId="399"/>
            <ac:picMk id="8" creationId="{C67CDA17-D2AC-C0AC-92EC-BE4C218F1406}"/>
          </ac:picMkLst>
        </pc:picChg>
      </pc:sldChg>
    </pc:docChg>
  </pc:docChgLst>
  <pc:docChgLst>
    <pc:chgData name="Magalie Fièvre" userId="fceb26ea-4802-4edd-b6c5-7aa70390e32a" providerId="ADAL" clId="{43BA38C6-693C-4E0F-9184-96207E12F99E}"/>
    <pc:docChg chg="undo custSel addSld delSld modSld sldOrd">
      <pc:chgData name="Magalie Fièvre" userId="fceb26ea-4802-4edd-b6c5-7aa70390e32a" providerId="ADAL" clId="{43BA38C6-693C-4E0F-9184-96207E12F99E}" dt="2025-03-11T22:48:36.623" v="1600" actId="1076"/>
      <pc:docMkLst>
        <pc:docMk/>
      </pc:docMkLst>
      <pc:sldChg chg="del">
        <pc:chgData name="Magalie Fièvre" userId="fceb26ea-4802-4edd-b6c5-7aa70390e32a" providerId="ADAL" clId="{43BA38C6-693C-4E0F-9184-96207E12F99E}" dt="2025-03-11T19:13:54.879" v="0" actId="47"/>
        <pc:sldMkLst>
          <pc:docMk/>
          <pc:sldMk cId="3239946176" sldId="256"/>
        </pc:sldMkLst>
      </pc:sldChg>
      <pc:sldChg chg="del">
        <pc:chgData name="Magalie Fièvre" userId="fceb26ea-4802-4edd-b6c5-7aa70390e32a" providerId="ADAL" clId="{43BA38C6-693C-4E0F-9184-96207E12F99E}" dt="2025-03-11T19:17:09.483" v="60" actId="47"/>
        <pc:sldMkLst>
          <pc:docMk/>
          <pc:sldMk cId="1913957984" sldId="258"/>
        </pc:sldMkLst>
      </pc:sldChg>
      <pc:sldChg chg="addSp delSp modSp mod setBg">
        <pc:chgData name="Magalie Fièvre" userId="fceb26ea-4802-4edd-b6c5-7aa70390e32a" providerId="ADAL" clId="{43BA38C6-693C-4E0F-9184-96207E12F99E}" dt="2025-03-11T22:18:58.062" v="1500" actId="1076"/>
        <pc:sldMkLst>
          <pc:docMk/>
          <pc:sldMk cId="217600752" sldId="260"/>
        </pc:sldMkLst>
        <pc:spChg chg="mod">
          <ac:chgData name="Magalie Fièvre" userId="fceb26ea-4802-4edd-b6c5-7aa70390e32a" providerId="ADAL" clId="{43BA38C6-693C-4E0F-9184-96207E12F99E}" dt="2025-03-11T22:18:24.483" v="1492" actId="113"/>
          <ac:spMkLst>
            <pc:docMk/>
            <pc:sldMk cId="217600752" sldId="260"/>
            <ac:spMk id="2" creationId="{0DA5DBEA-B7F0-9F83-8EBE-B6F9356BF0AE}"/>
          </ac:spMkLst>
        </pc:spChg>
        <pc:spChg chg="mod">
          <ac:chgData name="Magalie Fièvre" userId="fceb26ea-4802-4edd-b6c5-7aa70390e32a" providerId="ADAL" clId="{43BA38C6-693C-4E0F-9184-96207E12F99E}" dt="2025-03-11T22:04:00.991" v="1247" actId="6549"/>
          <ac:spMkLst>
            <pc:docMk/>
            <pc:sldMk cId="217600752" sldId="260"/>
            <ac:spMk id="4" creationId="{5F5508CB-14F4-2378-E64D-99E09B86737D}"/>
          </ac:spMkLst>
        </pc:spChg>
        <pc:spChg chg="mod">
          <ac:chgData name="Magalie Fièvre" userId="fceb26ea-4802-4edd-b6c5-7aa70390e32a" providerId="ADAL" clId="{43BA38C6-693C-4E0F-9184-96207E12F99E}" dt="2025-03-11T21:52:19.395" v="1148"/>
          <ac:spMkLst>
            <pc:docMk/>
            <pc:sldMk cId="217600752" sldId="260"/>
            <ac:spMk id="5" creationId="{489A39FB-79C2-1D42-9D44-F3F2F7E181E6}"/>
          </ac:spMkLst>
        </pc:spChg>
        <pc:grpChg chg="add mod">
          <ac:chgData name="Magalie Fièvre" userId="fceb26ea-4802-4edd-b6c5-7aa70390e32a" providerId="ADAL" clId="{43BA38C6-693C-4E0F-9184-96207E12F99E}" dt="2025-03-11T21:52:19.395" v="1148"/>
          <ac:grpSpMkLst>
            <pc:docMk/>
            <pc:sldMk cId="217600752" sldId="260"/>
            <ac:grpSpMk id="3" creationId="{829A4EFE-04B7-462F-72F9-52E99B5DB4F0}"/>
          </ac:grpSpMkLst>
        </pc:grpChg>
        <pc:grpChg chg="del">
          <ac:chgData name="Magalie Fièvre" userId="fceb26ea-4802-4edd-b6c5-7aa70390e32a" providerId="ADAL" clId="{43BA38C6-693C-4E0F-9184-96207E12F99E}" dt="2025-03-11T21:50:12.463" v="1093" actId="478"/>
          <ac:grpSpMkLst>
            <pc:docMk/>
            <pc:sldMk cId="217600752" sldId="260"/>
            <ac:grpSpMk id="10" creationId="{099EAA70-87AD-F71A-69F0-371C0DFEDCCF}"/>
          </ac:grpSpMkLst>
        </pc:grpChg>
        <pc:picChg chg="mod">
          <ac:chgData name="Magalie Fièvre" userId="fceb26ea-4802-4edd-b6c5-7aa70390e32a" providerId="ADAL" clId="{43BA38C6-693C-4E0F-9184-96207E12F99E}" dt="2025-03-11T21:52:19.395" v="1148"/>
          <ac:picMkLst>
            <pc:docMk/>
            <pc:sldMk cId="217600752" sldId="260"/>
            <ac:picMk id="8" creationId="{A5BBB445-BE65-BF62-2480-2D4EEC0EA460}"/>
          </ac:picMkLst>
        </pc:picChg>
        <pc:picChg chg="mod">
          <ac:chgData name="Magalie Fièvre" userId="fceb26ea-4802-4edd-b6c5-7aa70390e32a" providerId="ADAL" clId="{43BA38C6-693C-4E0F-9184-96207E12F99E}" dt="2025-03-11T21:52:19.395" v="1148"/>
          <ac:picMkLst>
            <pc:docMk/>
            <pc:sldMk cId="217600752" sldId="260"/>
            <ac:picMk id="11" creationId="{D9DE478C-E367-B6C9-42F2-E092B34ADDA9}"/>
          </ac:picMkLst>
        </pc:picChg>
        <pc:picChg chg="add mod modCrop">
          <ac:chgData name="Magalie Fièvre" userId="fceb26ea-4802-4edd-b6c5-7aa70390e32a" providerId="ADAL" clId="{43BA38C6-693C-4E0F-9184-96207E12F99E}" dt="2025-03-11T22:18:58.062" v="1500" actId="1076"/>
          <ac:picMkLst>
            <pc:docMk/>
            <pc:sldMk cId="217600752" sldId="260"/>
            <ac:picMk id="13" creationId="{6F71C7E5-6DAD-A1A8-DF83-714CE4E51A43}"/>
          </ac:picMkLst>
        </pc:picChg>
        <pc:picChg chg="add mod">
          <ac:chgData name="Magalie Fièvre" userId="fceb26ea-4802-4edd-b6c5-7aa70390e32a" providerId="ADAL" clId="{43BA38C6-693C-4E0F-9184-96207E12F99E}" dt="2025-03-11T22:18:39.939" v="1496" actId="1076"/>
          <ac:picMkLst>
            <pc:docMk/>
            <pc:sldMk cId="217600752" sldId="260"/>
            <ac:picMk id="14" creationId="{9ECB6D79-B460-DCF8-7402-D79AB6262218}"/>
          </ac:picMkLst>
        </pc:picChg>
      </pc:sldChg>
      <pc:sldChg chg="addSp delSp modSp mod ord">
        <pc:chgData name="Magalie Fièvre" userId="fceb26ea-4802-4edd-b6c5-7aa70390e32a" providerId="ADAL" clId="{43BA38C6-693C-4E0F-9184-96207E12F99E}" dt="2025-03-11T22:42:25.953" v="1531" actId="1076"/>
        <pc:sldMkLst>
          <pc:docMk/>
          <pc:sldMk cId="2273730234" sldId="264"/>
        </pc:sldMkLst>
        <pc:spChg chg="mod">
          <ac:chgData name="Magalie Fièvre" userId="fceb26ea-4802-4edd-b6c5-7aa70390e32a" providerId="ADAL" clId="{43BA38C6-693C-4E0F-9184-96207E12F99E}" dt="2025-03-11T20:08:30.593" v="384" actId="108"/>
          <ac:spMkLst>
            <pc:docMk/>
            <pc:sldMk cId="2273730234" sldId="264"/>
            <ac:spMk id="2" creationId="{0DA5DBEA-B7F0-9F83-8EBE-B6F9356BF0AE}"/>
          </ac:spMkLst>
        </pc:spChg>
        <pc:spChg chg="mod">
          <ac:chgData name="Magalie Fièvre" userId="fceb26ea-4802-4edd-b6c5-7aa70390e32a" providerId="ADAL" clId="{43BA38C6-693C-4E0F-9184-96207E12F99E}" dt="2025-03-11T22:42:25.953" v="1531" actId="1076"/>
          <ac:spMkLst>
            <pc:docMk/>
            <pc:sldMk cId="2273730234" sldId="264"/>
            <ac:spMk id="4" creationId="{5F5508CB-14F4-2378-E64D-99E09B86737D}"/>
          </ac:spMkLst>
        </pc:spChg>
        <pc:spChg chg="mod">
          <ac:chgData name="Magalie Fièvre" userId="fceb26ea-4802-4edd-b6c5-7aa70390e32a" providerId="ADAL" clId="{43BA38C6-693C-4E0F-9184-96207E12F99E}" dt="2025-03-11T19:16:17.080" v="28"/>
          <ac:spMkLst>
            <pc:docMk/>
            <pc:sldMk cId="2273730234" sldId="264"/>
            <ac:spMk id="5" creationId="{4B94657C-7B1E-8FE7-4110-36A9EC042D42}"/>
          </ac:spMkLst>
        </pc:spChg>
        <pc:grpChg chg="add mod">
          <ac:chgData name="Magalie Fièvre" userId="fceb26ea-4802-4edd-b6c5-7aa70390e32a" providerId="ADAL" clId="{43BA38C6-693C-4E0F-9184-96207E12F99E}" dt="2025-03-11T22:12:18.306" v="1322" actId="1076"/>
          <ac:grpSpMkLst>
            <pc:docMk/>
            <pc:sldMk cId="2273730234" sldId="264"/>
            <ac:grpSpMk id="3" creationId="{7F11BE10-2F87-643E-086C-FF44C439D3BB}"/>
          </ac:grpSpMkLst>
        </pc:grpChg>
        <pc:grpChg chg="del">
          <ac:chgData name="Magalie Fièvre" userId="fceb26ea-4802-4edd-b6c5-7aa70390e32a" providerId="ADAL" clId="{43BA38C6-693C-4E0F-9184-96207E12F99E}" dt="2025-03-11T22:11:50.051" v="1314" actId="478"/>
          <ac:grpSpMkLst>
            <pc:docMk/>
            <pc:sldMk cId="2273730234" sldId="264"/>
            <ac:grpSpMk id="10" creationId="{099EAA70-87AD-F71A-69F0-371C0DFEDCCF}"/>
          </ac:grpSpMkLst>
        </pc:grpChg>
        <pc:picChg chg="mod">
          <ac:chgData name="Magalie Fièvre" userId="fceb26ea-4802-4edd-b6c5-7aa70390e32a" providerId="ADAL" clId="{43BA38C6-693C-4E0F-9184-96207E12F99E}" dt="2025-03-11T19:16:17.080" v="28"/>
          <ac:picMkLst>
            <pc:docMk/>
            <pc:sldMk cId="2273730234" sldId="264"/>
            <ac:picMk id="8" creationId="{15642094-2C19-F574-4024-5EDCEB086E44}"/>
          </ac:picMkLst>
        </pc:picChg>
        <pc:picChg chg="mod">
          <ac:chgData name="Magalie Fièvre" userId="fceb26ea-4802-4edd-b6c5-7aa70390e32a" providerId="ADAL" clId="{43BA38C6-693C-4E0F-9184-96207E12F99E}" dt="2025-03-11T19:16:17.080" v="28"/>
          <ac:picMkLst>
            <pc:docMk/>
            <pc:sldMk cId="2273730234" sldId="264"/>
            <ac:picMk id="11" creationId="{04FBCC88-1E50-C254-34A9-324E182100FB}"/>
          </ac:picMkLst>
        </pc:picChg>
        <pc:picChg chg="add mod ord">
          <ac:chgData name="Magalie Fièvre" userId="fceb26ea-4802-4edd-b6c5-7aa70390e32a" providerId="ADAL" clId="{43BA38C6-693C-4E0F-9184-96207E12F99E}" dt="2025-03-11T22:42:19.913" v="1530" actId="1076"/>
          <ac:picMkLst>
            <pc:docMk/>
            <pc:sldMk cId="2273730234" sldId="264"/>
            <ac:picMk id="12" creationId="{F0210796-B204-34E0-3929-13CF153E6F69}"/>
          </ac:picMkLst>
        </pc:picChg>
        <pc:picChg chg="del mod modCrop">
          <ac:chgData name="Magalie Fièvre" userId="fceb26ea-4802-4edd-b6c5-7aa70390e32a" providerId="ADAL" clId="{43BA38C6-693C-4E0F-9184-96207E12F99E}" dt="2025-03-11T22:41:17.777" v="1525" actId="478"/>
          <ac:picMkLst>
            <pc:docMk/>
            <pc:sldMk cId="2273730234" sldId="264"/>
            <ac:picMk id="14" creationId="{7F65C4E5-8DBF-7C5A-C94D-DC6BAC988E8A}"/>
          </ac:picMkLst>
        </pc:picChg>
      </pc:sldChg>
      <pc:sldChg chg="addSp delSp modSp mod">
        <pc:chgData name="Magalie Fièvre" userId="fceb26ea-4802-4edd-b6c5-7aa70390e32a" providerId="ADAL" clId="{43BA38C6-693C-4E0F-9184-96207E12F99E}" dt="2025-03-11T21:55:42.113" v="1182" actId="14100"/>
        <pc:sldMkLst>
          <pc:docMk/>
          <pc:sldMk cId="2598687694" sldId="265"/>
        </pc:sldMkLst>
        <pc:spChg chg="mod">
          <ac:chgData name="Magalie Fièvre" userId="fceb26ea-4802-4edd-b6c5-7aa70390e32a" providerId="ADAL" clId="{43BA38C6-693C-4E0F-9184-96207E12F99E}" dt="2025-03-11T21:53:59.138" v="1179" actId="20577"/>
          <ac:spMkLst>
            <pc:docMk/>
            <pc:sldMk cId="2598687694" sldId="265"/>
            <ac:spMk id="2" creationId="{0DA5DBEA-B7F0-9F83-8EBE-B6F9356BF0AE}"/>
          </ac:spMkLst>
        </pc:spChg>
        <pc:spChg chg="del">
          <ac:chgData name="Magalie Fièvre" userId="fceb26ea-4802-4edd-b6c5-7aa70390e32a" providerId="ADAL" clId="{43BA38C6-693C-4E0F-9184-96207E12F99E}" dt="2025-03-11T21:53:17.844" v="1168" actId="478"/>
          <ac:spMkLst>
            <pc:docMk/>
            <pc:sldMk cId="2598687694" sldId="265"/>
            <ac:spMk id="4" creationId="{5F5508CB-14F4-2378-E64D-99E09B86737D}"/>
          </ac:spMkLst>
        </pc:spChg>
        <pc:spChg chg="add del mod">
          <ac:chgData name="Magalie Fièvre" userId="fceb26ea-4802-4edd-b6c5-7aa70390e32a" providerId="ADAL" clId="{43BA38C6-693C-4E0F-9184-96207E12F99E}" dt="2025-03-11T21:53:26.953" v="1171" actId="478"/>
          <ac:spMkLst>
            <pc:docMk/>
            <pc:sldMk cId="2598687694" sldId="265"/>
            <ac:spMk id="5" creationId="{3C70A1D7-4EF7-572B-2B47-FF3F8CE1953E}"/>
          </ac:spMkLst>
        </pc:spChg>
        <pc:grpChg chg="mod">
          <ac:chgData name="Magalie Fièvre" userId="fceb26ea-4802-4edd-b6c5-7aa70390e32a" providerId="ADAL" clId="{43BA38C6-693C-4E0F-9184-96207E12F99E}" dt="2025-03-11T21:55:42.113" v="1182" actId="14100"/>
          <ac:grpSpMkLst>
            <pc:docMk/>
            <pc:sldMk cId="2598687694" sldId="265"/>
            <ac:grpSpMk id="10" creationId="{099EAA70-87AD-F71A-69F0-371C0DFEDCCF}"/>
          </ac:grpSpMkLst>
        </pc:grpChg>
        <pc:picChg chg="add del mod">
          <ac:chgData name="Magalie Fièvre" userId="fceb26ea-4802-4edd-b6c5-7aa70390e32a" providerId="ADAL" clId="{43BA38C6-693C-4E0F-9184-96207E12F99E}" dt="2025-03-11T21:55:33.251" v="1180" actId="14100"/>
          <ac:picMkLst>
            <pc:docMk/>
            <pc:sldMk cId="2598687694" sldId="265"/>
            <ac:picMk id="11" creationId="{531060A2-E2AD-1015-DBD7-C39EECCD8B19}"/>
          </ac:picMkLst>
        </pc:picChg>
      </pc:sldChg>
      <pc:sldChg chg="addSp delSp modSp mod ord">
        <pc:chgData name="Magalie Fièvre" userId="fceb26ea-4802-4edd-b6c5-7aa70390e32a" providerId="ADAL" clId="{43BA38C6-693C-4E0F-9184-96207E12F99E}" dt="2025-03-11T21:40:52.907" v="1000" actId="20577"/>
        <pc:sldMkLst>
          <pc:docMk/>
          <pc:sldMk cId="2510496880" sldId="266"/>
        </pc:sldMkLst>
        <pc:spChg chg="mod">
          <ac:chgData name="Magalie Fièvre" userId="fceb26ea-4802-4edd-b6c5-7aa70390e32a" providerId="ADAL" clId="{43BA38C6-693C-4E0F-9184-96207E12F99E}" dt="2025-03-11T21:40:23.027" v="984" actId="207"/>
          <ac:spMkLst>
            <pc:docMk/>
            <pc:sldMk cId="2510496880" sldId="266"/>
            <ac:spMk id="2" creationId="{0DA5DBEA-B7F0-9F83-8EBE-B6F9356BF0AE}"/>
          </ac:spMkLst>
        </pc:spChg>
        <pc:spChg chg="mod">
          <ac:chgData name="Magalie Fièvre" userId="fceb26ea-4802-4edd-b6c5-7aa70390e32a" providerId="ADAL" clId="{43BA38C6-693C-4E0F-9184-96207E12F99E}" dt="2025-03-11T21:40:52.907" v="1000" actId="20577"/>
          <ac:spMkLst>
            <pc:docMk/>
            <pc:sldMk cId="2510496880" sldId="266"/>
            <ac:spMk id="4" creationId="{5F5508CB-14F4-2378-E64D-99E09B86737D}"/>
          </ac:spMkLst>
        </pc:spChg>
        <pc:spChg chg="mod">
          <ac:chgData name="Magalie Fièvre" userId="fceb26ea-4802-4edd-b6c5-7aa70390e32a" providerId="ADAL" clId="{43BA38C6-693C-4E0F-9184-96207E12F99E}" dt="2025-03-11T21:40:09.876" v="981"/>
          <ac:spMkLst>
            <pc:docMk/>
            <pc:sldMk cId="2510496880" sldId="266"/>
            <ac:spMk id="8" creationId="{49CB0D3D-64CD-7CDB-45D3-D5CD8BF93CE5}"/>
          </ac:spMkLst>
        </pc:spChg>
        <pc:grpChg chg="add mod">
          <ac:chgData name="Magalie Fièvre" userId="fceb26ea-4802-4edd-b6c5-7aa70390e32a" providerId="ADAL" clId="{43BA38C6-693C-4E0F-9184-96207E12F99E}" dt="2025-03-11T21:40:09.876" v="981"/>
          <ac:grpSpMkLst>
            <pc:docMk/>
            <pc:sldMk cId="2510496880" sldId="266"/>
            <ac:grpSpMk id="3" creationId="{766CAB18-50B8-DD15-5227-82B0578A8C83}"/>
          </ac:grpSpMkLst>
        </pc:grpChg>
        <pc:grpChg chg="del">
          <ac:chgData name="Magalie Fièvre" userId="fceb26ea-4802-4edd-b6c5-7aa70390e32a" providerId="ADAL" clId="{43BA38C6-693C-4E0F-9184-96207E12F99E}" dt="2025-03-11T21:40:02.192" v="980" actId="478"/>
          <ac:grpSpMkLst>
            <pc:docMk/>
            <pc:sldMk cId="2510496880" sldId="266"/>
            <ac:grpSpMk id="10" creationId="{099EAA70-87AD-F71A-69F0-371C0DFEDCCF}"/>
          </ac:grpSpMkLst>
        </pc:grpChg>
        <pc:picChg chg="mod">
          <ac:chgData name="Magalie Fièvre" userId="fceb26ea-4802-4edd-b6c5-7aa70390e32a" providerId="ADAL" clId="{43BA38C6-693C-4E0F-9184-96207E12F99E}" dt="2025-03-11T21:40:09.876" v="981"/>
          <ac:picMkLst>
            <pc:docMk/>
            <pc:sldMk cId="2510496880" sldId="266"/>
            <ac:picMk id="11" creationId="{89C69AEB-60D9-099B-DC0B-7BCC5BEA23EA}"/>
          </ac:picMkLst>
        </pc:picChg>
        <pc:picChg chg="mod">
          <ac:chgData name="Magalie Fièvre" userId="fceb26ea-4802-4edd-b6c5-7aa70390e32a" providerId="ADAL" clId="{43BA38C6-693C-4E0F-9184-96207E12F99E}" dt="2025-03-11T21:40:09.876" v="981"/>
          <ac:picMkLst>
            <pc:docMk/>
            <pc:sldMk cId="2510496880" sldId="266"/>
            <ac:picMk id="12" creationId="{B4888D30-657E-103A-49EA-CBE08D2D88E3}"/>
          </ac:picMkLst>
        </pc:picChg>
      </pc:sldChg>
      <pc:sldChg chg="del">
        <pc:chgData name="Magalie Fièvre" userId="fceb26ea-4802-4edd-b6c5-7aa70390e32a" providerId="ADAL" clId="{43BA38C6-693C-4E0F-9184-96207E12F99E}" dt="2025-03-11T21:52:30.384" v="1150" actId="47"/>
        <pc:sldMkLst>
          <pc:docMk/>
          <pc:sldMk cId="3518105615" sldId="267"/>
        </pc:sldMkLst>
      </pc:sldChg>
      <pc:sldChg chg="del">
        <pc:chgData name="Magalie Fièvre" userId="fceb26ea-4802-4edd-b6c5-7aa70390e32a" providerId="ADAL" clId="{43BA38C6-693C-4E0F-9184-96207E12F99E}" dt="2025-03-11T21:52:25.800" v="1149" actId="47"/>
        <pc:sldMkLst>
          <pc:docMk/>
          <pc:sldMk cId="553394850" sldId="268"/>
        </pc:sldMkLst>
      </pc:sldChg>
      <pc:sldChg chg="del">
        <pc:chgData name="Magalie Fièvre" userId="fceb26ea-4802-4edd-b6c5-7aa70390e32a" providerId="ADAL" clId="{43BA38C6-693C-4E0F-9184-96207E12F99E}" dt="2025-03-11T19:13:58.917" v="1" actId="47"/>
        <pc:sldMkLst>
          <pc:docMk/>
          <pc:sldMk cId="2358961657" sldId="269"/>
        </pc:sldMkLst>
      </pc:sldChg>
      <pc:sldChg chg="modSp del mod">
        <pc:chgData name="Magalie Fièvre" userId="fceb26ea-4802-4edd-b6c5-7aa70390e32a" providerId="ADAL" clId="{43BA38C6-693C-4E0F-9184-96207E12F99E}" dt="2025-03-11T21:52:33.491" v="1151" actId="47"/>
        <pc:sldMkLst>
          <pc:docMk/>
          <pc:sldMk cId="1282428036" sldId="270"/>
        </pc:sldMkLst>
        <pc:spChg chg="mod">
          <ac:chgData name="Magalie Fièvre" userId="fceb26ea-4802-4edd-b6c5-7aa70390e32a" providerId="ADAL" clId="{43BA38C6-693C-4E0F-9184-96207E12F99E}" dt="2025-03-11T21:37:55.560" v="904"/>
          <ac:spMkLst>
            <pc:docMk/>
            <pc:sldMk cId="1282428036" sldId="270"/>
            <ac:spMk id="13" creationId="{0DBAB340-64BF-1670-000D-BD87E365494A}"/>
          </ac:spMkLst>
        </pc:spChg>
        <pc:spChg chg="mod">
          <ac:chgData name="Magalie Fièvre" userId="fceb26ea-4802-4edd-b6c5-7aa70390e32a" providerId="ADAL" clId="{43BA38C6-693C-4E0F-9184-96207E12F99E}" dt="2025-03-11T21:38:42.161" v="940" actId="1076"/>
          <ac:spMkLst>
            <pc:docMk/>
            <pc:sldMk cId="1282428036" sldId="270"/>
            <ac:spMk id="14" creationId="{DB6D6E68-2158-8333-92CB-E352C6392073}"/>
          </ac:spMkLst>
        </pc:spChg>
        <pc:picChg chg="mod">
          <ac:chgData name="Magalie Fièvre" userId="fceb26ea-4802-4edd-b6c5-7aa70390e32a" providerId="ADAL" clId="{43BA38C6-693C-4E0F-9184-96207E12F99E}" dt="2025-03-11T21:38:37.816" v="939" actId="1076"/>
          <ac:picMkLst>
            <pc:docMk/>
            <pc:sldMk cId="1282428036" sldId="270"/>
            <ac:picMk id="12" creationId="{987099FA-E2E8-AC70-8F0B-E3760548D2BA}"/>
          </ac:picMkLst>
        </pc:picChg>
      </pc:sldChg>
      <pc:sldChg chg="addSp delSp modSp mod">
        <pc:chgData name="Magalie Fièvre" userId="fceb26ea-4802-4edd-b6c5-7aa70390e32a" providerId="ADAL" clId="{43BA38C6-693C-4E0F-9184-96207E12F99E}" dt="2025-03-11T20:05:18.228" v="376" actId="1076"/>
        <pc:sldMkLst>
          <pc:docMk/>
          <pc:sldMk cId="0" sldId="271"/>
        </pc:sldMkLst>
        <pc:spChg chg="mod">
          <ac:chgData name="Magalie Fièvre" userId="fceb26ea-4802-4edd-b6c5-7aa70390e32a" providerId="ADAL" clId="{43BA38C6-693C-4E0F-9184-96207E12F99E}" dt="2025-03-11T19:15:40.757" v="23"/>
          <ac:spMkLst>
            <pc:docMk/>
            <pc:sldMk cId="0" sldId="271"/>
            <ac:spMk id="10" creationId="{E855FC34-C13A-6C45-2CB7-56239E9A03FD}"/>
          </ac:spMkLst>
        </pc:spChg>
        <pc:grpChg chg="add mod">
          <ac:chgData name="Magalie Fièvre" userId="fceb26ea-4802-4edd-b6c5-7aa70390e32a" providerId="ADAL" clId="{43BA38C6-693C-4E0F-9184-96207E12F99E}" dt="2025-03-11T19:16:11.626" v="27" actId="14100"/>
          <ac:grpSpMkLst>
            <pc:docMk/>
            <pc:sldMk cId="0" sldId="271"/>
            <ac:grpSpMk id="5" creationId="{8ADC4D5E-BED9-A487-5AE7-31873712AAF7}"/>
          </ac:grpSpMkLst>
        </pc:grpChg>
        <pc:picChg chg="del">
          <ac:chgData name="Magalie Fièvre" userId="fceb26ea-4802-4edd-b6c5-7aa70390e32a" providerId="ADAL" clId="{43BA38C6-693C-4E0F-9184-96207E12F99E}" dt="2025-03-11T20:05:08.052" v="375" actId="478"/>
          <ac:picMkLst>
            <pc:docMk/>
            <pc:sldMk cId="0" sldId="271"/>
            <ac:picMk id="3" creationId="{3A97618E-3828-6D9F-B991-F15964CDF814}"/>
          </ac:picMkLst>
        </pc:picChg>
        <pc:picChg chg="mod">
          <ac:chgData name="Magalie Fièvre" userId="fceb26ea-4802-4edd-b6c5-7aa70390e32a" providerId="ADAL" clId="{43BA38C6-693C-4E0F-9184-96207E12F99E}" dt="2025-03-11T20:05:18.228" v="376" actId="1076"/>
          <ac:picMkLst>
            <pc:docMk/>
            <pc:sldMk cId="0" sldId="271"/>
            <ac:picMk id="4" creationId="{3A09C966-5861-76AF-180E-F8B676A7CA35}"/>
          </ac:picMkLst>
        </pc:picChg>
        <pc:picChg chg="del">
          <ac:chgData name="Magalie Fièvre" userId="fceb26ea-4802-4edd-b6c5-7aa70390e32a" providerId="ADAL" clId="{43BA38C6-693C-4E0F-9184-96207E12F99E}" dt="2025-03-11T19:15:39.886" v="22" actId="478"/>
          <ac:picMkLst>
            <pc:docMk/>
            <pc:sldMk cId="0" sldId="271"/>
            <ac:picMk id="8" creationId="{EA20BB2F-E452-0350-D713-4E18F473FD30}"/>
          </ac:picMkLst>
        </pc:picChg>
        <pc:picChg chg="del">
          <ac:chgData name="Magalie Fièvre" userId="fceb26ea-4802-4edd-b6c5-7aa70390e32a" providerId="ADAL" clId="{43BA38C6-693C-4E0F-9184-96207E12F99E}" dt="2025-03-11T19:15:37.142" v="21" actId="478"/>
          <ac:picMkLst>
            <pc:docMk/>
            <pc:sldMk cId="0" sldId="271"/>
            <ac:picMk id="9" creationId="{BF6379B1-53DF-7A16-0739-2BCDCF42BDD5}"/>
          </ac:picMkLst>
        </pc:picChg>
        <pc:picChg chg="mod">
          <ac:chgData name="Magalie Fièvre" userId="fceb26ea-4802-4edd-b6c5-7aa70390e32a" providerId="ADAL" clId="{43BA38C6-693C-4E0F-9184-96207E12F99E}" dt="2025-03-11T19:15:40.757" v="23"/>
          <ac:picMkLst>
            <pc:docMk/>
            <pc:sldMk cId="0" sldId="271"/>
            <ac:picMk id="11" creationId="{3035FE0B-0636-5088-8486-042774E978B2}"/>
          </ac:picMkLst>
        </pc:picChg>
        <pc:picChg chg="mod">
          <ac:chgData name="Magalie Fièvre" userId="fceb26ea-4802-4edd-b6c5-7aa70390e32a" providerId="ADAL" clId="{43BA38C6-693C-4E0F-9184-96207E12F99E}" dt="2025-03-11T19:15:40.757" v="23"/>
          <ac:picMkLst>
            <pc:docMk/>
            <pc:sldMk cId="0" sldId="271"/>
            <ac:picMk id="12" creationId="{04BD74FE-4243-AF7A-DA2E-181A3FBD1ACE}"/>
          </ac:picMkLst>
        </pc:picChg>
      </pc:sldChg>
      <pc:sldChg chg="del">
        <pc:chgData name="Magalie Fièvre" userId="fceb26ea-4802-4edd-b6c5-7aa70390e32a" providerId="ADAL" clId="{43BA38C6-693C-4E0F-9184-96207E12F99E}" dt="2025-03-11T19:14:11.787" v="2" actId="47"/>
        <pc:sldMkLst>
          <pc:docMk/>
          <pc:sldMk cId="0" sldId="302"/>
        </pc:sldMkLst>
      </pc:sldChg>
      <pc:sldChg chg="del">
        <pc:chgData name="Magalie Fièvre" userId="fceb26ea-4802-4edd-b6c5-7aa70390e32a" providerId="ADAL" clId="{43BA38C6-693C-4E0F-9184-96207E12F99E}" dt="2025-03-11T19:14:13.124" v="3" actId="47"/>
        <pc:sldMkLst>
          <pc:docMk/>
          <pc:sldMk cId="0" sldId="303"/>
        </pc:sldMkLst>
      </pc:sldChg>
      <pc:sldChg chg="del">
        <pc:chgData name="Magalie Fièvre" userId="fceb26ea-4802-4edd-b6c5-7aa70390e32a" providerId="ADAL" clId="{43BA38C6-693C-4E0F-9184-96207E12F99E}" dt="2025-03-11T21:37:48.083" v="903" actId="47"/>
        <pc:sldMkLst>
          <pc:docMk/>
          <pc:sldMk cId="3152053943" sldId="304"/>
        </pc:sldMkLst>
      </pc:sldChg>
      <pc:sldChg chg="addSp delSp modSp mod ord setBg modNotesTx">
        <pc:chgData name="Magalie Fièvre" userId="fceb26ea-4802-4edd-b6c5-7aa70390e32a" providerId="ADAL" clId="{43BA38C6-693C-4E0F-9184-96207E12F99E}" dt="2025-03-11T22:09:38.289" v="1312" actId="1076"/>
        <pc:sldMkLst>
          <pc:docMk/>
          <pc:sldMk cId="4129859011" sldId="385"/>
        </pc:sldMkLst>
        <pc:spChg chg="mod ord">
          <ac:chgData name="Magalie Fièvre" userId="fceb26ea-4802-4edd-b6c5-7aa70390e32a" providerId="ADAL" clId="{43BA38C6-693C-4E0F-9184-96207E12F99E}" dt="2025-03-11T22:09:22.462" v="1309" actId="1076"/>
          <ac:spMkLst>
            <pc:docMk/>
            <pc:sldMk cId="4129859011" sldId="385"/>
            <ac:spMk id="3" creationId="{7806DCFB-49D0-AF13-BBCE-DAD760D6AC31}"/>
          </ac:spMkLst>
        </pc:spChg>
        <pc:spChg chg="mod">
          <ac:chgData name="Magalie Fièvre" userId="fceb26ea-4802-4edd-b6c5-7aa70390e32a" providerId="ADAL" clId="{43BA38C6-693C-4E0F-9184-96207E12F99E}" dt="2025-03-11T22:06:53.643" v="1259" actId="207"/>
          <ac:spMkLst>
            <pc:docMk/>
            <pc:sldMk cId="4129859011" sldId="385"/>
            <ac:spMk id="4" creationId="{D8A99486-7EFF-A6EB-F085-686C03C17B4B}"/>
          </ac:spMkLst>
        </pc:spChg>
        <pc:spChg chg="add mod">
          <ac:chgData name="Magalie Fièvre" userId="fceb26ea-4802-4edd-b6c5-7aa70390e32a" providerId="ADAL" clId="{43BA38C6-693C-4E0F-9184-96207E12F99E}" dt="2025-03-11T22:09:38.289" v="1312" actId="1076"/>
          <ac:spMkLst>
            <pc:docMk/>
            <pc:sldMk cId="4129859011" sldId="385"/>
            <ac:spMk id="15" creationId="{1E26D2F5-89F1-F88B-E286-537BC1688346}"/>
          </ac:spMkLst>
        </pc:spChg>
        <pc:picChg chg="mod">
          <ac:chgData name="Magalie Fièvre" userId="fceb26ea-4802-4edd-b6c5-7aa70390e32a" providerId="ADAL" clId="{43BA38C6-693C-4E0F-9184-96207E12F99E}" dt="2025-03-11T20:01:27.947" v="348" actId="1076"/>
          <ac:picMkLst>
            <pc:docMk/>
            <pc:sldMk cId="4129859011" sldId="385"/>
            <ac:picMk id="5" creationId="{4ECCD945-5266-9097-DCF2-EEAAA6FDCEC1}"/>
          </ac:picMkLst>
        </pc:picChg>
        <pc:picChg chg="add del mod">
          <ac:chgData name="Magalie Fièvre" userId="fceb26ea-4802-4edd-b6c5-7aa70390e32a" providerId="ADAL" clId="{43BA38C6-693C-4E0F-9184-96207E12F99E}" dt="2025-03-11T19:58:55.238" v="307" actId="21"/>
          <ac:picMkLst>
            <pc:docMk/>
            <pc:sldMk cId="4129859011" sldId="385"/>
            <ac:picMk id="6" creationId="{0296C4A1-84C1-3F36-39C5-8E3DA7E7BE95}"/>
          </ac:picMkLst>
        </pc:picChg>
        <pc:picChg chg="add mod ord">
          <ac:chgData name="Magalie Fièvre" userId="fceb26ea-4802-4edd-b6c5-7aa70390e32a" providerId="ADAL" clId="{43BA38C6-693C-4E0F-9184-96207E12F99E}" dt="2025-03-11T22:07:39.947" v="1269" actId="1076"/>
          <ac:picMkLst>
            <pc:docMk/>
            <pc:sldMk cId="4129859011" sldId="385"/>
            <ac:picMk id="12" creationId="{2394F1C1-33E5-D557-B76B-4E8ADDCADAAF}"/>
          </ac:picMkLst>
        </pc:picChg>
        <pc:picChg chg="add del mod ord">
          <ac:chgData name="Magalie Fièvre" userId="fceb26ea-4802-4edd-b6c5-7aa70390e32a" providerId="ADAL" clId="{43BA38C6-693C-4E0F-9184-96207E12F99E}" dt="2025-03-11T22:06:44.277" v="1257" actId="478"/>
          <ac:picMkLst>
            <pc:docMk/>
            <pc:sldMk cId="4129859011" sldId="385"/>
            <ac:picMk id="13" creationId="{A660ACCF-224D-9AC9-DB83-F812F01E7067}"/>
          </ac:picMkLst>
        </pc:picChg>
      </pc:sldChg>
      <pc:sldChg chg="modSp del mod ord">
        <pc:chgData name="Magalie Fièvre" userId="fceb26ea-4802-4edd-b6c5-7aa70390e32a" providerId="ADAL" clId="{43BA38C6-693C-4E0F-9184-96207E12F99E}" dt="2025-03-11T19:44:25.959" v="155" actId="47"/>
        <pc:sldMkLst>
          <pc:docMk/>
          <pc:sldMk cId="4242284770" sldId="386"/>
        </pc:sldMkLst>
        <pc:spChg chg="mod">
          <ac:chgData name="Magalie Fièvre" userId="fceb26ea-4802-4edd-b6c5-7aa70390e32a" providerId="ADAL" clId="{43BA38C6-693C-4E0F-9184-96207E12F99E}" dt="2025-03-11T19:24:17.525" v="76" actId="2711"/>
          <ac:spMkLst>
            <pc:docMk/>
            <pc:sldMk cId="4242284770" sldId="386"/>
            <ac:spMk id="2" creationId="{0DA5DBEA-B7F0-9F83-8EBE-B6F9356BF0AE}"/>
          </ac:spMkLst>
        </pc:spChg>
        <pc:spChg chg="mod">
          <ac:chgData name="Magalie Fièvre" userId="fceb26ea-4802-4edd-b6c5-7aa70390e32a" providerId="ADAL" clId="{43BA38C6-693C-4E0F-9184-96207E12F99E}" dt="2025-03-11T19:25:09.361" v="82" actId="1076"/>
          <ac:spMkLst>
            <pc:docMk/>
            <pc:sldMk cId="4242284770" sldId="386"/>
            <ac:spMk id="4" creationId="{5F5508CB-14F4-2378-E64D-99E09B86737D}"/>
          </ac:spMkLst>
        </pc:spChg>
        <pc:picChg chg="mod">
          <ac:chgData name="Magalie Fièvre" userId="fceb26ea-4802-4edd-b6c5-7aa70390e32a" providerId="ADAL" clId="{43BA38C6-693C-4E0F-9184-96207E12F99E}" dt="2025-03-11T19:24:41.617" v="77" actId="1076"/>
          <ac:picMkLst>
            <pc:docMk/>
            <pc:sldMk cId="4242284770" sldId="386"/>
            <ac:picMk id="5" creationId="{0188CADF-C4F8-DB51-5FFD-4D2FB38E658D}"/>
          </ac:picMkLst>
        </pc:picChg>
      </pc:sldChg>
      <pc:sldChg chg="addSp delSp modSp mod ord modNotesTx">
        <pc:chgData name="Magalie Fièvre" userId="fceb26ea-4802-4edd-b6c5-7aa70390e32a" providerId="ADAL" clId="{43BA38C6-693C-4E0F-9184-96207E12F99E}" dt="2025-03-11T22:35:36.898" v="1518" actId="1076"/>
        <pc:sldMkLst>
          <pc:docMk/>
          <pc:sldMk cId="2692314965" sldId="387"/>
        </pc:sldMkLst>
        <pc:spChg chg="mod">
          <ac:chgData name="Magalie Fièvre" userId="fceb26ea-4802-4edd-b6c5-7aa70390e32a" providerId="ADAL" clId="{43BA38C6-693C-4E0F-9184-96207E12F99E}" dt="2025-03-11T20:18:29.321" v="425"/>
          <ac:spMkLst>
            <pc:docMk/>
            <pc:sldMk cId="2692314965" sldId="387"/>
            <ac:spMk id="11" creationId="{2673DCE9-F250-34A3-2CE9-10DC4B89AACC}"/>
          </ac:spMkLst>
        </pc:spChg>
        <pc:grpChg chg="add mod">
          <ac:chgData name="Magalie Fièvre" userId="fceb26ea-4802-4edd-b6c5-7aa70390e32a" providerId="ADAL" clId="{43BA38C6-693C-4E0F-9184-96207E12F99E}" dt="2025-03-11T20:18:29.321" v="425"/>
          <ac:grpSpMkLst>
            <pc:docMk/>
            <pc:sldMk cId="2692314965" sldId="387"/>
            <ac:grpSpMk id="4" creationId="{3DB3BA92-3119-CDCE-CB0C-2F496423F1D0}"/>
          </ac:grpSpMkLst>
        </pc:grpChg>
        <pc:grpChg chg="del">
          <ac:chgData name="Magalie Fièvre" userId="fceb26ea-4802-4edd-b6c5-7aa70390e32a" providerId="ADAL" clId="{43BA38C6-693C-4E0F-9184-96207E12F99E}" dt="2025-03-11T20:18:28.041" v="424" actId="478"/>
          <ac:grpSpMkLst>
            <pc:docMk/>
            <pc:sldMk cId="2692314965" sldId="387"/>
            <ac:grpSpMk id="10" creationId="{099EAA70-87AD-F71A-69F0-371C0DFEDCCF}"/>
          </ac:grpSpMkLst>
        </pc:grpChg>
        <pc:picChg chg="mod">
          <ac:chgData name="Magalie Fièvre" userId="fceb26ea-4802-4edd-b6c5-7aa70390e32a" providerId="ADAL" clId="{43BA38C6-693C-4E0F-9184-96207E12F99E}" dt="2025-03-11T22:35:36.898" v="1518" actId="1076"/>
          <ac:picMkLst>
            <pc:docMk/>
            <pc:sldMk cId="2692314965" sldId="387"/>
            <ac:picMk id="5" creationId="{A7CEA23A-BA73-A123-DB3D-5844252CBEE3}"/>
          </ac:picMkLst>
        </pc:picChg>
        <pc:picChg chg="mod">
          <ac:chgData name="Magalie Fièvre" userId="fceb26ea-4802-4edd-b6c5-7aa70390e32a" providerId="ADAL" clId="{43BA38C6-693C-4E0F-9184-96207E12F99E}" dt="2025-03-11T20:18:29.321" v="425"/>
          <ac:picMkLst>
            <pc:docMk/>
            <pc:sldMk cId="2692314965" sldId="387"/>
            <ac:picMk id="12" creationId="{BFF62F5B-071A-2CD1-075A-A877CDC5E538}"/>
          </ac:picMkLst>
        </pc:picChg>
        <pc:picChg chg="mod">
          <ac:chgData name="Magalie Fièvre" userId="fceb26ea-4802-4edd-b6c5-7aa70390e32a" providerId="ADAL" clId="{43BA38C6-693C-4E0F-9184-96207E12F99E}" dt="2025-03-11T20:18:29.321" v="425"/>
          <ac:picMkLst>
            <pc:docMk/>
            <pc:sldMk cId="2692314965" sldId="387"/>
            <ac:picMk id="14" creationId="{B204E3E5-F7D3-001B-8CD2-D43484A0A8DE}"/>
          </ac:picMkLst>
        </pc:picChg>
      </pc:sldChg>
      <pc:sldChg chg="addSp delSp modSp new del mod">
        <pc:chgData name="Magalie Fièvre" userId="fceb26ea-4802-4edd-b6c5-7aa70390e32a" providerId="ADAL" clId="{43BA38C6-693C-4E0F-9184-96207E12F99E}" dt="2025-03-11T22:39:54.740" v="1520" actId="47"/>
        <pc:sldMkLst>
          <pc:docMk/>
          <pc:sldMk cId="3548286082" sldId="388"/>
        </pc:sldMkLst>
        <pc:spChg chg="add del mod">
          <ac:chgData name="Magalie Fièvre" userId="fceb26ea-4802-4edd-b6c5-7aa70390e32a" providerId="ADAL" clId="{43BA38C6-693C-4E0F-9184-96207E12F99E}" dt="2025-03-11T20:16:41.547" v="417"/>
          <ac:spMkLst>
            <pc:docMk/>
            <pc:sldMk cId="3548286082" sldId="388"/>
            <ac:spMk id="3" creationId="{912995A4-2BE8-260C-D72F-A08943DC4B59}"/>
          </ac:spMkLst>
        </pc:spChg>
        <pc:spChg chg="mod">
          <ac:chgData name="Magalie Fièvre" userId="fceb26ea-4802-4edd-b6c5-7aa70390e32a" providerId="ADAL" clId="{43BA38C6-693C-4E0F-9184-96207E12F99E}" dt="2025-03-11T20:18:18.011" v="423"/>
          <ac:spMkLst>
            <pc:docMk/>
            <pc:sldMk cId="3548286082" sldId="388"/>
            <ac:spMk id="7" creationId="{CD06C5BB-EC7F-92EC-4ABB-B29B05AEEC7E}"/>
          </ac:spMkLst>
        </pc:spChg>
        <pc:grpChg chg="add mod">
          <ac:chgData name="Magalie Fièvre" userId="fceb26ea-4802-4edd-b6c5-7aa70390e32a" providerId="ADAL" clId="{43BA38C6-693C-4E0F-9184-96207E12F99E}" dt="2025-03-11T20:18:18.011" v="423"/>
          <ac:grpSpMkLst>
            <pc:docMk/>
            <pc:sldMk cId="3548286082" sldId="388"/>
            <ac:grpSpMk id="6" creationId="{AC6F103E-A7B0-2D66-8E9B-60A6B7B2E7F0}"/>
          </ac:grpSpMkLst>
        </pc:grpChg>
        <pc:picChg chg="add mod">
          <ac:chgData name="Magalie Fièvre" userId="fceb26ea-4802-4edd-b6c5-7aa70390e32a" providerId="ADAL" clId="{43BA38C6-693C-4E0F-9184-96207E12F99E}" dt="2025-03-11T20:19:14.269" v="429" actId="1076"/>
          <ac:picMkLst>
            <pc:docMk/>
            <pc:sldMk cId="3548286082" sldId="388"/>
            <ac:picMk id="5" creationId="{6BA120D6-7621-C24C-070C-EDE86BA03DD4}"/>
          </ac:picMkLst>
        </pc:picChg>
        <pc:picChg chg="mod">
          <ac:chgData name="Magalie Fièvre" userId="fceb26ea-4802-4edd-b6c5-7aa70390e32a" providerId="ADAL" clId="{43BA38C6-693C-4E0F-9184-96207E12F99E}" dt="2025-03-11T20:18:18.011" v="423"/>
          <ac:picMkLst>
            <pc:docMk/>
            <pc:sldMk cId="3548286082" sldId="388"/>
            <ac:picMk id="8" creationId="{4AD4548A-6087-271E-625C-CA04BB7A4BFA}"/>
          </ac:picMkLst>
        </pc:picChg>
        <pc:picChg chg="mod">
          <ac:chgData name="Magalie Fièvre" userId="fceb26ea-4802-4edd-b6c5-7aa70390e32a" providerId="ADAL" clId="{43BA38C6-693C-4E0F-9184-96207E12F99E}" dt="2025-03-11T20:18:18.011" v="423"/>
          <ac:picMkLst>
            <pc:docMk/>
            <pc:sldMk cId="3548286082" sldId="388"/>
            <ac:picMk id="9" creationId="{1D98777A-315F-2426-F1CF-5090028760EC}"/>
          </ac:picMkLst>
        </pc:picChg>
      </pc:sldChg>
      <pc:sldChg chg="addSp delSp modSp add mod">
        <pc:chgData name="Magalie Fièvre" userId="fceb26ea-4802-4edd-b6c5-7aa70390e32a" providerId="ADAL" clId="{43BA38C6-693C-4E0F-9184-96207E12F99E}" dt="2025-03-11T22:39:30.706" v="1519" actId="1440"/>
        <pc:sldMkLst>
          <pc:docMk/>
          <pc:sldMk cId="3475622139" sldId="389"/>
        </pc:sldMkLst>
        <pc:spChg chg="mod">
          <ac:chgData name="Magalie Fièvre" userId="fceb26ea-4802-4edd-b6c5-7aa70390e32a" providerId="ADAL" clId="{43BA38C6-693C-4E0F-9184-96207E12F99E}" dt="2025-03-11T19:55:50.150" v="298" actId="1076"/>
          <ac:spMkLst>
            <pc:docMk/>
            <pc:sldMk cId="3475622139" sldId="389"/>
            <ac:spMk id="3" creationId="{419B64BC-541B-2BA4-2195-038128A90486}"/>
          </ac:spMkLst>
        </pc:spChg>
        <pc:spChg chg="mod">
          <ac:chgData name="Magalie Fièvre" userId="fceb26ea-4802-4edd-b6c5-7aa70390e32a" providerId="ADAL" clId="{43BA38C6-693C-4E0F-9184-96207E12F99E}" dt="2025-03-11T19:52:10.729" v="279" actId="207"/>
          <ac:spMkLst>
            <pc:docMk/>
            <pc:sldMk cId="3475622139" sldId="389"/>
            <ac:spMk id="4" creationId="{1E2CD0B1-D6E2-E335-E918-C2D1D4B5E3DD}"/>
          </ac:spMkLst>
        </pc:spChg>
        <pc:spChg chg="add mod">
          <ac:chgData name="Magalie Fièvre" userId="fceb26ea-4802-4edd-b6c5-7aa70390e32a" providerId="ADAL" clId="{43BA38C6-693C-4E0F-9184-96207E12F99E}" dt="2025-03-11T19:56:13.231" v="305" actId="1076"/>
          <ac:spMkLst>
            <pc:docMk/>
            <pc:sldMk cId="3475622139" sldId="389"/>
            <ac:spMk id="8" creationId="{2F83B667-D50A-125A-39C2-0AB155796522}"/>
          </ac:spMkLst>
        </pc:spChg>
        <pc:picChg chg="mod">
          <ac:chgData name="Magalie Fièvre" userId="fceb26ea-4802-4edd-b6c5-7aa70390e32a" providerId="ADAL" clId="{43BA38C6-693C-4E0F-9184-96207E12F99E}" dt="2025-03-11T19:52:16.733" v="280" actId="1076"/>
          <ac:picMkLst>
            <pc:docMk/>
            <pc:sldMk cId="3475622139" sldId="389"/>
            <ac:picMk id="5" creationId="{D17289F0-EC31-0A34-92FF-D48BE0C67C82}"/>
          </ac:picMkLst>
        </pc:picChg>
        <pc:picChg chg="del">
          <ac:chgData name="Magalie Fièvre" userId="fceb26ea-4802-4edd-b6c5-7aa70390e32a" providerId="ADAL" clId="{43BA38C6-693C-4E0F-9184-96207E12F99E}" dt="2025-03-11T19:48:38.410" v="221" actId="478"/>
          <ac:picMkLst>
            <pc:docMk/>
            <pc:sldMk cId="3475622139" sldId="389"/>
            <ac:picMk id="6" creationId="{D5C82A16-8586-2C04-DD57-2E111CDFF67C}"/>
          </ac:picMkLst>
        </pc:picChg>
        <pc:picChg chg="add mod">
          <ac:chgData name="Magalie Fièvre" userId="fceb26ea-4802-4edd-b6c5-7aa70390e32a" providerId="ADAL" clId="{43BA38C6-693C-4E0F-9184-96207E12F99E}" dt="2025-03-11T22:39:30.706" v="1519" actId="1440"/>
          <ac:picMkLst>
            <pc:docMk/>
            <pc:sldMk cId="3475622139" sldId="389"/>
            <ac:picMk id="12" creationId="{0296C4A1-84C1-3F36-39C5-8E3DA7E7BE95}"/>
          </ac:picMkLst>
        </pc:picChg>
      </pc:sldChg>
      <pc:sldChg chg="addSp delSp modSp add mod">
        <pc:chgData name="Magalie Fièvre" userId="fceb26ea-4802-4edd-b6c5-7aa70390e32a" providerId="ADAL" clId="{43BA38C6-693C-4E0F-9184-96207E12F99E}" dt="2025-03-11T20:22:21.796" v="434" actId="1076"/>
        <pc:sldMkLst>
          <pc:docMk/>
          <pc:sldMk cId="1559093966" sldId="390"/>
        </pc:sldMkLst>
        <pc:picChg chg="add mod">
          <ac:chgData name="Magalie Fièvre" userId="fceb26ea-4802-4edd-b6c5-7aa70390e32a" providerId="ADAL" clId="{43BA38C6-693C-4E0F-9184-96207E12F99E}" dt="2025-03-11T20:22:21.796" v="434" actId="1076"/>
          <ac:picMkLst>
            <pc:docMk/>
            <pc:sldMk cId="1559093966" sldId="390"/>
            <ac:picMk id="3" creationId="{DB5379DE-E714-5309-992A-64181BBCDCDE}"/>
          </ac:picMkLst>
        </pc:picChg>
        <pc:picChg chg="del">
          <ac:chgData name="Magalie Fièvre" userId="fceb26ea-4802-4edd-b6c5-7aa70390e32a" providerId="ADAL" clId="{43BA38C6-693C-4E0F-9184-96207E12F99E}" dt="2025-03-11T20:19:25.786" v="431" actId="478"/>
          <ac:picMkLst>
            <pc:docMk/>
            <pc:sldMk cId="1559093966" sldId="390"/>
            <ac:picMk id="5" creationId="{0E0F3061-7D36-127C-13FF-E10C33941707}"/>
          </ac:picMkLst>
        </pc:picChg>
      </pc:sldChg>
      <pc:sldChg chg="addSp delSp modSp add mod setBg">
        <pc:chgData name="Magalie Fièvre" userId="fceb26ea-4802-4edd-b6c5-7aa70390e32a" providerId="ADAL" clId="{43BA38C6-693C-4E0F-9184-96207E12F99E}" dt="2025-03-11T20:34:48.594" v="548" actId="1076"/>
        <pc:sldMkLst>
          <pc:docMk/>
          <pc:sldMk cId="3231834762" sldId="391"/>
        </pc:sldMkLst>
        <pc:spChg chg="add mod">
          <ac:chgData name="Magalie Fièvre" userId="fceb26ea-4802-4edd-b6c5-7aa70390e32a" providerId="ADAL" clId="{43BA38C6-693C-4E0F-9184-96207E12F99E}" dt="2025-03-11T20:32:01.375" v="527" actId="5793"/>
          <ac:spMkLst>
            <pc:docMk/>
            <pc:sldMk cId="3231834762" sldId="391"/>
            <ac:spMk id="4" creationId="{E7DF0860-47E9-D219-FDBE-545D890B7B5B}"/>
          </ac:spMkLst>
        </pc:spChg>
        <pc:spChg chg="add mod">
          <ac:chgData name="Magalie Fièvre" userId="fceb26ea-4802-4edd-b6c5-7aa70390e32a" providerId="ADAL" clId="{43BA38C6-693C-4E0F-9184-96207E12F99E}" dt="2025-03-11T20:28:18.665" v="490" actId="1076"/>
          <ac:spMkLst>
            <pc:docMk/>
            <pc:sldMk cId="3231834762" sldId="391"/>
            <ac:spMk id="10" creationId="{60565043-7025-6E67-840C-669068064E50}"/>
          </ac:spMkLst>
        </pc:spChg>
        <pc:spChg chg="add del">
          <ac:chgData name="Magalie Fièvre" userId="fceb26ea-4802-4edd-b6c5-7aa70390e32a" providerId="ADAL" clId="{43BA38C6-693C-4E0F-9184-96207E12F99E}" dt="2025-03-11T20:34:27.879" v="546" actId="22"/>
          <ac:spMkLst>
            <pc:docMk/>
            <pc:sldMk cId="3231834762" sldId="391"/>
            <ac:spMk id="12" creationId="{C7A2B073-30DE-2BA9-C56D-68BDD124F06E}"/>
          </ac:spMkLst>
        </pc:spChg>
        <pc:picChg chg="del">
          <ac:chgData name="Magalie Fièvre" userId="fceb26ea-4802-4edd-b6c5-7aa70390e32a" providerId="ADAL" clId="{43BA38C6-693C-4E0F-9184-96207E12F99E}" dt="2025-03-11T20:22:57.480" v="436" actId="478"/>
          <ac:picMkLst>
            <pc:docMk/>
            <pc:sldMk cId="3231834762" sldId="391"/>
            <ac:picMk id="3" creationId="{0D7BB8FA-6B11-B8F2-6D4A-3D75A9B74461}"/>
          </ac:picMkLst>
        </pc:picChg>
        <pc:picChg chg="add mod">
          <ac:chgData name="Magalie Fièvre" userId="fceb26ea-4802-4edd-b6c5-7aa70390e32a" providerId="ADAL" clId="{43BA38C6-693C-4E0F-9184-96207E12F99E}" dt="2025-03-11T20:34:48.594" v="548" actId="1076"/>
          <ac:picMkLst>
            <pc:docMk/>
            <pc:sldMk cId="3231834762" sldId="391"/>
            <ac:picMk id="13" creationId="{4CE9B145-646B-C42F-FE42-0B758ECB518F}"/>
          </ac:picMkLst>
        </pc:picChg>
      </pc:sldChg>
      <pc:sldChg chg="addSp delSp modSp add mod setBg">
        <pc:chgData name="Magalie Fièvre" userId="fceb26ea-4802-4edd-b6c5-7aa70390e32a" providerId="ADAL" clId="{43BA38C6-693C-4E0F-9184-96207E12F99E}" dt="2025-03-11T20:31:14.770" v="523" actId="1076"/>
        <pc:sldMkLst>
          <pc:docMk/>
          <pc:sldMk cId="1738739710" sldId="392"/>
        </pc:sldMkLst>
        <pc:spChg chg="mod">
          <ac:chgData name="Magalie Fièvre" userId="fceb26ea-4802-4edd-b6c5-7aa70390e32a" providerId="ADAL" clId="{43BA38C6-693C-4E0F-9184-96207E12F99E}" dt="2025-03-11T20:29:35.585" v="517" actId="1076"/>
          <ac:spMkLst>
            <pc:docMk/>
            <pc:sldMk cId="1738739710" sldId="392"/>
            <ac:spMk id="2" creationId="{D017F8E4-F630-20F8-EFE9-64CE0D820B15}"/>
          </ac:spMkLst>
        </pc:spChg>
        <pc:spChg chg="del mod">
          <ac:chgData name="Magalie Fièvre" userId="fceb26ea-4802-4edd-b6c5-7aa70390e32a" providerId="ADAL" clId="{43BA38C6-693C-4E0F-9184-96207E12F99E}" dt="2025-03-11T20:29:00.287" v="495" actId="478"/>
          <ac:spMkLst>
            <pc:docMk/>
            <pc:sldMk cId="1738739710" sldId="392"/>
            <ac:spMk id="4" creationId="{6CD4B285-AF7F-3485-3435-DEF253DEC456}"/>
          </ac:spMkLst>
        </pc:spChg>
        <pc:picChg chg="add mod ord">
          <ac:chgData name="Magalie Fièvre" userId="fceb26ea-4802-4edd-b6c5-7aa70390e32a" providerId="ADAL" clId="{43BA38C6-693C-4E0F-9184-96207E12F99E}" dt="2025-03-11T20:30:48.994" v="521" actId="167"/>
          <ac:picMkLst>
            <pc:docMk/>
            <pc:sldMk cId="1738739710" sldId="392"/>
            <ac:picMk id="12" creationId="{2E34ABA5-D503-2674-81B6-9221BAF5B10B}"/>
          </ac:picMkLst>
        </pc:picChg>
        <pc:picChg chg="add mod">
          <ac:chgData name="Magalie Fièvre" userId="fceb26ea-4802-4edd-b6c5-7aa70390e32a" providerId="ADAL" clId="{43BA38C6-693C-4E0F-9184-96207E12F99E}" dt="2025-03-11T20:31:14.770" v="523" actId="1076"/>
          <ac:picMkLst>
            <pc:docMk/>
            <pc:sldMk cId="1738739710" sldId="392"/>
            <ac:picMk id="13" creationId="{C31B1F0E-81D1-012B-71C5-BEEEC771F925}"/>
          </ac:picMkLst>
        </pc:picChg>
        <pc:picChg chg="del">
          <ac:chgData name="Magalie Fièvre" userId="fceb26ea-4802-4edd-b6c5-7aa70390e32a" providerId="ADAL" clId="{43BA38C6-693C-4E0F-9184-96207E12F99E}" dt="2025-03-11T20:28:47.672" v="492" actId="478"/>
          <ac:picMkLst>
            <pc:docMk/>
            <pc:sldMk cId="1738739710" sldId="392"/>
            <ac:picMk id="14" creationId="{19EE951B-8F76-8C08-0087-AF21154D8551}"/>
          </ac:picMkLst>
        </pc:picChg>
      </pc:sldChg>
      <pc:sldChg chg="addSp delSp modSp add mod">
        <pc:chgData name="Magalie Fièvre" userId="fceb26ea-4802-4edd-b6c5-7aa70390e32a" providerId="ADAL" clId="{43BA38C6-693C-4E0F-9184-96207E12F99E}" dt="2025-03-11T20:36:36.526" v="564" actId="5793"/>
        <pc:sldMkLst>
          <pc:docMk/>
          <pc:sldMk cId="928952459" sldId="393"/>
        </pc:sldMkLst>
        <pc:spChg chg="add mod">
          <ac:chgData name="Magalie Fièvre" userId="fceb26ea-4802-4edd-b6c5-7aa70390e32a" providerId="ADAL" clId="{43BA38C6-693C-4E0F-9184-96207E12F99E}" dt="2025-03-11T20:36:36.526" v="564" actId="5793"/>
          <ac:spMkLst>
            <pc:docMk/>
            <pc:sldMk cId="928952459" sldId="393"/>
            <ac:spMk id="3" creationId="{7558CED3-254C-4811-2FE7-1EDC06F27AB2}"/>
          </ac:spMkLst>
        </pc:spChg>
        <pc:spChg chg="del">
          <ac:chgData name="Magalie Fièvre" userId="fceb26ea-4802-4edd-b6c5-7aa70390e32a" providerId="ADAL" clId="{43BA38C6-693C-4E0F-9184-96207E12F99E}" dt="2025-03-11T20:32:31.095" v="529" actId="478"/>
          <ac:spMkLst>
            <pc:docMk/>
            <pc:sldMk cId="928952459" sldId="393"/>
            <ac:spMk id="4" creationId="{7418810A-4CC2-7D06-2B17-FDB18103A62D}"/>
          </ac:spMkLst>
        </pc:spChg>
        <pc:spChg chg="mod">
          <ac:chgData name="Magalie Fièvre" userId="fceb26ea-4802-4edd-b6c5-7aa70390e32a" providerId="ADAL" clId="{43BA38C6-693C-4E0F-9184-96207E12F99E}" dt="2025-03-11T20:34:59.060" v="560" actId="20577"/>
          <ac:spMkLst>
            <pc:docMk/>
            <pc:sldMk cId="928952459" sldId="393"/>
            <ac:spMk id="10" creationId="{4E3C1805-4C65-7810-DC68-1AC7603C51F3}"/>
          </ac:spMkLst>
        </pc:spChg>
        <pc:picChg chg="add mod">
          <ac:chgData name="Magalie Fièvre" userId="fceb26ea-4802-4edd-b6c5-7aa70390e32a" providerId="ADAL" clId="{43BA38C6-693C-4E0F-9184-96207E12F99E}" dt="2025-03-11T20:35:08.207" v="562" actId="1076"/>
          <ac:picMkLst>
            <pc:docMk/>
            <pc:sldMk cId="928952459" sldId="393"/>
            <ac:picMk id="5" creationId="{E584631E-9D66-3165-23E3-9AEEEBD480BA}"/>
          </ac:picMkLst>
        </pc:picChg>
      </pc:sldChg>
      <pc:sldChg chg="modSp add mod">
        <pc:chgData name="Magalie Fièvre" userId="fceb26ea-4802-4edd-b6c5-7aa70390e32a" providerId="ADAL" clId="{43BA38C6-693C-4E0F-9184-96207E12F99E}" dt="2025-03-11T20:38:03.018" v="586" actId="1076"/>
        <pc:sldMkLst>
          <pc:docMk/>
          <pc:sldMk cId="3954012071" sldId="394"/>
        </pc:sldMkLst>
        <pc:spChg chg="mod">
          <ac:chgData name="Magalie Fièvre" userId="fceb26ea-4802-4edd-b6c5-7aa70390e32a" providerId="ADAL" clId="{43BA38C6-693C-4E0F-9184-96207E12F99E}" dt="2025-03-11T20:37:47.702" v="573" actId="207"/>
          <ac:spMkLst>
            <pc:docMk/>
            <pc:sldMk cId="3954012071" sldId="394"/>
            <ac:spMk id="3" creationId="{456A4634-9934-1563-C0ED-2146619E86F7}"/>
          </ac:spMkLst>
        </pc:spChg>
        <pc:spChg chg="mod">
          <ac:chgData name="Magalie Fièvre" userId="fceb26ea-4802-4edd-b6c5-7aa70390e32a" providerId="ADAL" clId="{43BA38C6-693C-4E0F-9184-96207E12F99E}" dt="2025-03-11T20:38:00.201" v="585" actId="14100"/>
          <ac:spMkLst>
            <pc:docMk/>
            <pc:sldMk cId="3954012071" sldId="394"/>
            <ac:spMk id="10" creationId="{AECF11E8-6174-0416-8320-AC2DC2FB2550}"/>
          </ac:spMkLst>
        </pc:spChg>
        <pc:picChg chg="mod">
          <ac:chgData name="Magalie Fièvre" userId="fceb26ea-4802-4edd-b6c5-7aa70390e32a" providerId="ADAL" clId="{43BA38C6-693C-4E0F-9184-96207E12F99E}" dt="2025-03-11T20:38:03.018" v="586" actId="1076"/>
          <ac:picMkLst>
            <pc:docMk/>
            <pc:sldMk cId="3954012071" sldId="394"/>
            <ac:picMk id="5" creationId="{FDB717B7-B4ED-6703-9BA7-897E1A77CE77}"/>
          </ac:picMkLst>
        </pc:picChg>
      </pc:sldChg>
      <pc:sldChg chg="addSp modSp add mod">
        <pc:chgData name="Magalie Fièvre" userId="fceb26ea-4802-4edd-b6c5-7aa70390e32a" providerId="ADAL" clId="{43BA38C6-693C-4E0F-9184-96207E12F99E}" dt="2025-03-11T22:15:52.503" v="1401" actId="20577"/>
        <pc:sldMkLst>
          <pc:docMk/>
          <pc:sldMk cId="2081306328" sldId="395"/>
        </pc:sldMkLst>
        <pc:spChg chg="mod">
          <ac:chgData name="Magalie Fièvre" userId="fceb26ea-4802-4edd-b6c5-7aa70390e32a" providerId="ADAL" clId="{43BA38C6-693C-4E0F-9184-96207E12F99E}" dt="2025-03-11T22:15:52.503" v="1401" actId="20577"/>
          <ac:spMkLst>
            <pc:docMk/>
            <pc:sldMk cId="2081306328" sldId="395"/>
            <ac:spMk id="3" creationId="{FC233064-3379-C453-FB50-C55BE32C5403}"/>
          </ac:spMkLst>
        </pc:spChg>
        <pc:spChg chg="mod">
          <ac:chgData name="Magalie Fièvre" userId="fceb26ea-4802-4edd-b6c5-7aa70390e32a" providerId="ADAL" clId="{43BA38C6-693C-4E0F-9184-96207E12F99E}" dt="2025-03-11T22:15:33.826" v="1387" actId="20577"/>
          <ac:spMkLst>
            <pc:docMk/>
            <pc:sldMk cId="2081306328" sldId="395"/>
            <ac:spMk id="10" creationId="{7FA93068-836D-B7E2-19E2-70F336A835E6}"/>
          </ac:spMkLst>
        </pc:spChg>
        <pc:picChg chg="add mod">
          <ac:chgData name="Magalie Fièvre" userId="fceb26ea-4802-4edd-b6c5-7aa70390e32a" providerId="ADAL" clId="{43BA38C6-693C-4E0F-9184-96207E12F99E}" dt="2025-03-11T21:35:38.826" v="901" actId="1076"/>
          <ac:picMkLst>
            <pc:docMk/>
            <pc:sldMk cId="2081306328" sldId="395"/>
            <ac:picMk id="4" creationId="{04BBC197-3C87-DAB2-D92B-DD8EEC96EDD0}"/>
          </ac:picMkLst>
        </pc:picChg>
        <pc:picChg chg="mod">
          <ac:chgData name="Magalie Fièvre" userId="fceb26ea-4802-4edd-b6c5-7aa70390e32a" providerId="ADAL" clId="{43BA38C6-693C-4E0F-9184-96207E12F99E}" dt="2025-03-11T20:40:14.540" v="596" actId="1076"/>
          <ac:picMkLst>
            <pc:docMk/>
            <pc:sldMk cId="2081306328" sldId="395"/>
            <ac:picMk id="5" creationId="{E3D0327E-C5E0-3D45-4F6C-852FD727F129}"/>
          </ac:picMkLst>
        </pc:picChg>
      </pc:sldChg>
      <pc:sldChg chg="addSp delSp modSp add mod setBg">
        <pc:chgData name="Magalie Fièvre" userId="fceb26ea-4802-4edd-b6c5-7aa70390e32a" providerId="ADAL" clId="{43BA38C6-693C-4E0F-9184-96207E12F99E}" dt="2025-03-11T22:41:06.529" v="1524" actId="14100"/>
        <pc:sldMkLst>
          <pc:docMk/>
          <pc:sldMk cId="1639644824" sldId="396"/>
        </pc:sldMkLst>
        <pc:spChg chg="mod">
          <ac:chgData name="Magalie Fièvre" userId="fceb26ea-4802-4edd-b6c5-7aa70390e32a" providerId="ADAL" clId="{43BA38C6-693C-4E0F-9184-96207E12F99E}" dt="2025-03-11T22:16:07.213" v="1403" actId="20577"/>
          <ac:spMkLst>
            <pc:docMk/>
            <pc:sldMk cId="1639644824" sldId="396"/>
            <ac:spMk id="3" creationId="{32C3FE5A-3B37-30F4-ACE0-F7A5B383FA3D}"/>
          </ac:spMkLst>
        </pc:spChg>
        <pc:spChg chg="mod">
          <ac:chgData name="Magalie Fièvre" userId="fceb26ea-4802-4edd-b6c5-7aa70390e32a" providerId="ADAL" clId="{43BA38C6-693C-4E0F-9184-96207E12F99E}" dt="2025-03-11T20:55:31.480" v="868" actId="108"/>
          <ac:spMkLst>
            <pc:docMk/>
            <pc:sldMk cId="1639644824" sldId="396"/>
            <ac:spMk id="10" creationId="{D053A603-CF11-CF80-1906-45BD23B1D19A}"/>
          </ac:spMkLst>
        </pc:spChg>
        <pc:picChg chg="add mod">
          <ac:chgData name="Magalie Fièvre" userId="fceb26ea-4802-4edd-b6c5-7aa70390e32a" providerId="ADAL" clId="{43BA38C6-693C-4E0F-9184-96207E12F99E}" dt="2025-03-11T22:41:06.529" v="1524" actId="14100"/>
          <ac:picMkLst>
            <pc:docMk/>
            <pc:sldMk cId="1639644824" sldId="396"/>
            <ac:picMk id="4" creationId="{991BD457-CC5D-24A4-6E03-343F6051684B}"/>
          </ac:picMkLst>
        </pc:picChg>
        <pc:picChg chg="mod">
          <ac:chgData name="Magalie Fièvre" userId="fceb26ea-4802-4edd-b6c5-7aa70390e32a" providerId="ADAL" clId="{43BA38C6-693C-4E0F-9184-96207E12F99E}" dt="2025-03-11T20:55:36.361" v="869" actId="1076"/>
          <ac:picMkLst>
            <pc:docMk/>
            <pc:sldMk cId="1639644824" sldId="396"/>
            <ac:picMk id="5" creationId="{EE3A1AE7-04C2-4BF6-1E6F-32E587793EB7}"/>
          </ac:picMkLst>
        </pc:picChg>
        <pc:picChg chg="add del mod">
          <ac:chgData name="Magalie Fièvre" userId="fceb26ea-4802-4edd-b6c5-7aa70390e32a" providerId="ADAL" clId="{43BA38C6-693C-4E0F-9184-96207E12F99E}" dt="2025-03-11T22:40:12.857" v="1521" actId="478"/>
          <ac:picMkLst>
            <pc:docMk/>
            <pc:sldMk cId="1639644824" sldId="396"/>
            <ac:picMk id="12" creationId="{F29D7EE7-0825-930D-4360-9B6991A64C20}"/>
          </ac:picMkLst>
        </pc:picChg>
        <pc:picChg chg="add del mod">
          <ac:chgData name="Magalie Fièvre" userId="fceb26ea-4802-4edd-b6c5-7aa70390e32a" providerId="ADAL" clId="{43BA38C6-693C-4E0F-9184-96207E12F99E}" dt="2025-03-11T21:35:42.215" v="902" actId="478"/>
          <ac:picMkLst>
            <pc:docMk/>
            <pc:sldMk cId="1639644824" sldId="396"/>
            <ac:picMk id="14" creationId="{A653F5F1-D4C1-F128-5A35-6D3BA843B334}"/>
          </ac:picMkLst>
        </pc:picChg>
      </pc:sldChg>
      <pc:sldChg chg="addSp delSp modSp new mod ord setBg">
        <pc:chgData name="Magalie Fièvre" userId="fceb26ea-4802-4edd-b6c5-7aa70390e32a" providerId="ADAL" clId="{43BA38C6-693C-4E0F-9184-96207E12F99E}" dt="2025-03-11T22:48:36.623" v="1600" actId="1076"/>
        <pc:sldMkLst>
          <pc:docMk/>
          <pc:sldMk cId="1456997583" sldId="397"/>
        </pc:sldMkLst>
        <pc:spChg chg="mod">
          <ac:chgData name="Magalie Fièvre" userId="fceb26ea-4802-4edd-b6c5-7aa70390e32a" providerId="ADAL" clId="{43BA38C6-693C-4E0F-9184-96207E12F99E}" dt="2025-03-11T21:43:39.133" v="1065" actId="1076"/>
          <ac:spMkLst>
            <pc:docMk/>
            <pc:sldMk cId="1456997583" sldId="397"/>
            <ac:spMk id="2" creationId="{74DB1D6C-7A5C-5F26-5266-B75B6426F613}"/>
          </ac:spMkLst>
        </pc:spChg>
        <pc:spChg chg="mod">
          <ac:chgData name="Magalie Fièvre" userId="fceb26ea-4802-4edd-b6c5-7aa70390e32a" providerId="ADAL" clId="{43BA38C6-693C-4E0F-9184-96207E12F99E}" dt="2025-03-11T21:59:08.895" v="1195" actId="27636"/>
          <ac:spMkLst>
            <pc:docMk/>
            <pc:sldMk cId="1456997583" sldId="397"/>
            <ac:spMk id="3" creationId="{0E127A3E-70CA-A3D1-A4D7-BFFC83C1073F}"/>
          </ac:spMkLst>
        </pc:spChg>
        <pc:spChg chg="mod">
          <ac:chgData name="Magalie Fièvre" userId="fceb26ea-4802-4edd-b6c5-7aa70390e32a" providerId="ADAL" clId="{43BA38C6-693C-4E0F-9184-96207E12F99E}" dt="2025-03-11T21:43:29.851" v="1063"/>
          <ac:spMkLst>
            <pc:docMk/>
            <pc:sldMk cId="1456997583" sldId="397"/>
            <ac:spMk id="5" creationId="{5C5F435D-1CCB-17B1-2FC4-721ADE9AD307}"/>
          </ac:spMkLst>
        </pc:spChg>
        <pc:spChg chg="add mod">
          <ac:chgData name="Magalie Fièvre" userId="fceb26ea-4802-4edd-b6c5-7aa70390e32a" providerId="ADAL" clId="{43BA38C6-693C-4E0F-9184-96207E12F99E}" dt="2025-03-11T22:48:36.623" v="1600" actId="1076"/>
          <ac:spMkLst>
            <pc:docMk/>
            <pc:sldMk cId="1456997583" sldId="397"/>
            <ac:spMk id="13" creationId="{53210136-E7B0-3EAA-9B4C-7D053B69B3B2}"/>
          </ac:spMkLst>
        </pc:spChg>
        <pc:grpChg chg="add mod">
          <ac:chgData name="Magalie Fièvre" userId="fceb26ea-4802-4edd-b6c5-7aa70390e32a" providerId="ADAL" clId="{43BA38C6-693C-4E0F-9184-96207E12F99E}" dt="2025-03-11T21:43:29.851" v="1063"/>
          <ac:grpSpMkLst>
            <pc:docMk/>
            <pc:sldMk cId="1456997583" sldId="397"/>
            <ac:grpSpMk id="4" creationId="{0110158A-2AFE-D580-1474-7E0C2ED08699}"/>
          </ac:grpSpMkLst>
        </pc:grpChg>
        <pc:picChg chg="mod">
          <ac:chgData name="Magalie Fièvre" userId="fceb26ea-4802-4edd-b6c5-7aa70390e32a" providerId="ADAL" clId="{43BA38C6-693C-4E0F-9184-96207E12F99E}" dt="2025-03-11T21:43:29.851" v="1063"/>
          <ac:picMkLst>
            <pc:docMk/>
            <pc:sldMk cId="1456997583" sldId="397"/>
            <ac:picMk id="6" creationId="{648EC03B-983A-45C0-A0D4-561F0F9FBAB1}"/>
          </ac:picMkLst>
        </pc:picChg>
        <pc:picChg chg="mod">
          <ac:chgData name="Magalie Fièvre" userId="fceb26ea-4802-4edd-b6c5-7aa70390e32a" providerId="ADAL" clId="{43BA38C6-693C-4E0F-9184-96207E12F99E}" dt="2025-03-11T21:43:29.851" v="1063"/>
          <ac:picMkLst>
            <pc:docMk/>
            <pc:sldMk cId="1456997583" sldId="397"/>
            <ac:picMk id="7" creationId="{5558F7B2-B8B7-B908-68FC-FBCB92E960B6}"/>
          </ac:picMkLst>
        </pc:picChg>
        <pc:picChg chg="add mod">
          <ac:chgData name="Magalie Fièvre" userId="fceb26ea-4802-4edd-b6c5-7aa70390e32a" providerId="ADAL" clId="{43BA38C6-693C-4E0F-9184-96207E12F99E}" dt="2025-03-11T21:43:53.321" v="1069" actId="14100"/>
          <ac:picMkLst>
            <pc:docMk/>
            <pc:sldMk cId="1456997583" sldId="397"/>
            <ac:picMk id="8" creationId="{D81E7CE6-F163-EC27-C108-1F4743063CF5}"/>
          </ac:picMkLst>
        </pc:picChg>
        <pc:picChg chg="add del mod">
          <ac:chgData name="Magalie Fièvre" userId="fceb26ea-4802-4edd-b6c5-7aa70390e32a" providerId="ADAL" clId="{43BA38C6-693C-4E0F-9184-96207E12F99E}" dt="2025-03-11T22:47:23.119" v="1589" actId="478"/>
          <ac:picMkLst>
            <pc:docMk/>
            <pc:sldMk cId="1456997583" sldId="397"/>
            <ac:picMk id="10" creationId="{603DE557-3F3D-F4AB-8EEB-9985B6C33EC0}"/>
          </ac:picMkLst>
        </pc:picChg>
        <pc:picChg chg="add del">
          <ac:chgData name="Magalie Fièvre" userId="fceb26ea-4802-4edd-b6c5-7aa70390e32a" providerId="ADAL" clId="{43BA38C6-693C-4E0F-9184-96207E12F99E}" dt="2025-03-11T22:47:33.773" v="1591" actId="478"/>
          <ac:picMkLst>
            <pc:docMk/>
            <pc:sldMk cId="1456997583" sldId="397"/>
            <ac:picMk id="11" creationId="{8BD73B46-CDC5-DCC8-EB2F-55261B1FD4DB}"/>
          </ac:picMkLst>
        </pc:picChg>
      </pc:sldChg>
      <pc:sldChg chg="delSp modSp add mod ord setBg">
        <pc:chgData name="Magalie Fièvre" userId="fceb26ea-4802-4edd-b6c5-7aa70390e32a" providerId="ADAL" clId="{43BA38C6-693C-4E0F-9184-96207E12F99E}" dt="2025-03-11T21:43:26.237" v="1062" actId="1076"/>
        <pc:sldMkLst>
          <pc:docMk/>
          <pc:sldMk cId="128221819" sldId="398"/>
        </pc:sldMkLst>
        <pc:spChg chg="mod">
          <ac:chgData name="Magalie Fièvre" userId="fceb26ea-4802-4edd-b6c5-7aa70390e32a" providerId="ADAL" clId="{43BA38C6-693C-4E0F-9184-96207E12F99E}" dt="2025-03-11T21:41:50.339" v="1029" actId="1076"/>
          <ac:spMkLst>
            <pc:docMk/>
            <pc:sldMk cId="128221819" sldId="398"/>
            <ac:spMk id="2" creationId="{B49357FA-48BC-DCB4-982D-2EEC8387A50E}"/>
          </ac:spMkLst>
        </pc:spChg>
        <pc:grpChg chg="mod">
          <ac:chgData name="Magalie Fièvre" userId="fceb26ea-4802-4edd-b6c5-7aa70390e32a" providerId="ADAL" clId="{43BA38C6-693C-4E0F-9184-96207E12F99E}" dt="2025-03-11T21:43:26.237" v="1062" actId="1076"/>
          <ac:grpSpMkLst>
            <pc:docMk/>
            <pc:sldMk cId="128221819" sldId="398"/>
            <ac:grpSpMk id="3" creationId="{43E7A45C-582F-C866-ABC3-AC92873370B8}"/>
          </ac:grpSpMkLst>
        </pc:grpChg>
        <pc:grpChg chg="del">
          <ac:chgData name="Magalie Fièvre" userId="fceb26ea-4802-4edd-b6c5-7aa70390e32a" providerId="ADAL" clId="{43BA38C6-693C-4E0F-9184-96207E12F99E}" dt="2025-03-11T21:43:22.898" v="1061" actId="478"/>
          <ac:grpSpMkLst>
            <pc:docMk/>
            <pc:sldMk cId="128221819" sldId="398"/>
            <ac:grpSpMk id="10" creationId="{60998E3A-4C3B-95DD-81D9-165DAD68B35B}"/>
          </ac:grpSpMkLst>
        </pc:grpChg>
        <pc:picChg chg="mod">
          <ac:chgData name="Magalie Fièvre" userId="fceb26ea-4802-4edd-b6c5-7aa70390e32a" providerId="ADAL" clId="{43BA38C6-693C-4E0F-9184-96207E12F99E}" dt="2025-03-11T21:41:50.339" v="1029" actId="1076"/>
          <ac:picMkLst>
            <pc:docMk/>
            <pc:sldMk cId="128221819" sldId="398"/>
            <ac:picMk id="13" creationId="{C18FF9E0-996D-CDEE-68B9-3C3D01A4E1E1}"/>
          </ac:picMkLst>
        </pc:picChg>
      </pc:sldChg>
      <pc:sldChg chg="addSp delSp modSp add mod setBg">
        <pc:chgData name="Magalie Fièvre" userId="fceb26ea-4802-4edd-b6c5-7aa70390e32a" providerId="ADAL" clId="{43BA38C6-693C-4E0F-9184-96207E12F99E}" dt="2025-03-11T22:48:27.046" v="1599" actId="20577"/>
        <pc:sldMkLst>
          <pc:docMk/>
          <pc:sldMk cId="2633564126" sldId="399"/>
        </pc:sldMkLst>
        <pc:spChg chg="mod">
          <ac:chgData name="Magalie Fièvre" userId="fceb26ea-4802-4edd-b6c5-7aa70390e32a" providerId="ADAL" clId="{43BA38C6-693C-4E0F-9184-96207E12F99E}" dt="2025-03-11T21:49:53.177" v="1092" actId="1076"/>
          <ac:spMkLst>
            <pc:docMk/>
            <pc:sldMk cId="2633564126" sldId="399"/>
            <ac:spMk id="2" creationId="{5C26466A-0114-DED8-B1C0-2A2802914043}"/>
          </ac:spMkLst>
        </pc:spChg>
        <pc:spChg chg="mod">
          <ac:chgData name="Magalie Fièvre" userId="fceb26ea-4802-4edd-b6c5-7aa70390e32a" providerId="ADAL" clId="{43BA38C6-693C-4E0F-9184-96207E12F99E}" dt="2025-03-11T22:19:50.769" v="1511" actId="1076"/>
          <ac:spMkLst>
            <pc:docMk/>
            <pc:sldMk cId="2633564126" sldId="399"/>
            <ac:spMk id="3" creationId="{4B7B98FC-5F5F-E48B-A752-4EB0B9B7455E}"/>
          </ac:spMkLst>
        </pc:spChg>
        <pc:spChg chg="add mod">
          <ac:chgData name="Magalie Fièvre" userId="fceb26ea-4802-4edd-b6c5-7aa70390e32a" providerId="ADAL" clId="{43BA38C6-693C-4E0F-9184-96207E12F99E}" dt="2025-03-11T22:48:27.046" v="1599" actId="20577"/>
          <ac:spMkLst>
            <pc:docMk/>
            <pc:sldMk cId="2633564126" sldId="399"/>
            <ac:spMk id="9" creationId="{F1F2D126-4D1A-EEBA-DBD0-8931C828DEF5}"/>
          </ac:spMkLst>
        </pc:spChg>
        <pc:picChg chg="mod">
          <ac:chgData name="Magalie Fièvre" userId="fceb26ea-4802-4edd-b6c5-7aa70390e32a" providerId="ADAL" clId="{43BA38C6-693C-4E0F-9184-96207E12F99E}" dt="2025-03-11T22:02:55.132" v="1234" actId="1076"/>
          <ac:picMkLst>
            <pc:docMk/>
            <pc:sldMk cId="2633564126" sldId="399"/>
            <ac:picMk id="8" creationId="{C67CDA17-D2AC-C0AC-92EC-BE4C218F1406}"/>
          </ac:picMkLst>
        </pc:picChg>
        <pc:picChg chg="add del mod">
          <ac:chgData name="Magalie Fièvre" userId="fceb26ea-4802-4edd-b6c5-7aa70390e32a" providerId="ADAL" clId="{43BA38C6-693C-4E0F-9184-96207E12F99E}" dt="2025-03-11T22:46:37.186" v="1532" actId="478"/>
          <ac:picMkLst>
            <pc:docMk/>
            <pc:sldMk cId="2633564126" sldId="399"/>
            <ac:picMk id="10" creationId="{EE203D3B-8D88-12D1-FE7D-100643AF06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4C8A8-48DD-46FF-8924-861D548BAB68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775C8-924C-4154-96E6-AD23EB68CA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312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yg.no/forsikringer/fordeler-hos-tryg/bruk-medlemsfordelene-dine/norske-kvinners-sanitetsforening/index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F71D0E5-92BE-6D84-74A9-6C59CC7EA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5825" cy="3355975"/>
          </a:xfrm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EB35FE7-AD77-6DF0-289F-95B8D574BB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Slide 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Velkommen til denne presentasjonen om Kvinnehelse. (+ Ditt navn og rolle + takk for at jeg fikk komme) Jeg skal nå ta dere igjennom Sanitetskvinnenes arbeid og med vår fokus på kvinnehelse. Men først litt om vår historie og oss. 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69890BE-0284-2E5B-65E0-5EDD722D1D6C}"/>
              </a:ext>
            </a:extLst>
          </p:cNvPr>
          <p:cNvSpPr txBox="1"/>
          <p:nvPr/>
        </p:nvSpPr>
        <p:spPr>
          <a:xfrm>
            <a:off x="3857631" y="9443657"/>
            <a:ext cx="2951163" cy="4988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B93DCA-499B-4734-A00A-357E0674FBF0}" type="slidenum">
              <a:t>1</a:t>
            </a:fld>
            <a:endParaRPr lang="nb-NO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98D76-5359-EBE0-2FD2-9F5E72F4F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CA07F91-84C9-43DB-C275-B1DE488E8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91C6992-9146-813E-6955-B63A7D5CD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6BB459C-651C-2947-9F4A-BC97E426D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680A0-AF3E-44F9-818D-B561487C75D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9665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D80CB-CC6E-4017-102C-DCA9FC5C8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A35FA2F-9772-EAF4-38E6-501875B63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14A7324-DFA1-DB08-F4B2-3180B9DAA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Mer medlemmer gi en sterkere stemme i den offentlige debatten </a:t>
            </a:r>
          </a:p>
          <a:p>
            <a:r>
              <a:rPr lang="nb-NO" dirty="0"/>
              <a:t>‘❖ Medlemmer og frivillige til å bidra i vårt arbeid </a:t>
            </a:r>
          </a:p>
          <a:p>
            <a:r>
              <a:rPr lang="nb-NO" dirty="0"/>
              <a:t>❖ Gir viktige inntekter til hele organisasjonen</a:t>
            </a:r>
          </a:p>
          <a:p>
            <a:r>
              <a:rPr lang="nb-NO" dirty="0"/>
              <a:t> ❖ Blir mer attraktiv som samarbeidspartner</a:t>
            </a:r>
          </a:p>
          <a:p>
            <a:r>
              <a:rPr lang="nb-NO" dirty="0"/>
              <a:t> ❖ En organisasjon i vekst! Vår styrke ligger i det høye medlemstallet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1D6F8A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 Også  får du et nettverk og blir kjent med sanitetskvinner over hele landet</a:t>
            </a:r>
            <a:endParaRPr lang="nb-NO" sz="1050" dirty="0">
              <a:solidFill>
                <a:srgbClr val="1D6F8A"/>
              </a:solidFill>
              <a:latin typeface="Clear Sans" panose="020B0503030202020304" pitchFamily="34" charset="0"/>
              <a:ea typeface="Open Sans" panose="020B0606030504020204" pitchFamily="34" charset="0"/>
              <a:cs typeface="Clear Sans" panose="020B05030302020203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9F6F40-FBCA-CD3D-448E-9CB941AF0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680A0-AF3E-44F9-818D-B561487C75D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8633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i="0" dirty="0">
                <a:solidFill>
                  <a:srgbClr val="212529"/>
                </a:solidFill>
                <a:effectLst/>
                <a:latin typeface="Matter"/>
              </a:rPr>
              <a:t>Slide4 Vi minner om prisene og fordeler av å vøre medlem</a:t>
            </a:r>
          </a:p>
          <a:p>
            <a:r>
              <a:rPr lang="nb-NO" b="0" i="0" dirty="0">
                <a:solidFill>
                  <a:srgbClr val="212529"/>
                </a:solidFill>
                <a:effectLst/>
                <a:latin typeface="Matter"/>
              </a:rPr>
              <a:t>Som hovedmedlem kan du delta på de aktivitetene og møtene som engasjerer deg. Du bidrar etter hva du har tid og lyst til. Du kan også stille til valg i styret i din lokalforening ved årsmøtet.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dirty="0">
                <a:latin typeface="Clear Sans" panose="020B0503030202020304" pitchFamily="34" charset="0"/>
                <a:cs typeface="Clear Sans" panose="020B0503030202020304" pitchFamily="34" charset="0"/>
              </a:rPr>
              <a:t>Hva får du av å være medlem?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latin typeface="Arial "/>
              </a:rPr>
              <a:t>Du gir oss sterkere stemme i viktige saker du er opptatt av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latin typeface="Arial "/>
              </a:rPr>
              <a:t>Du bidrar til trygg og inkluderende lokalsamfunn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b-NO" dirty="0">
                <a:latin typeface="Arial "/>
              </a:rPr>
              <a:t>Du får et nettverk og blir kjent med sanitetskvinner over hele landet</a:t>
            </a:r>
          </a:p>
          <a:p>
            <a:endParaRPr lang="nb-NO" dirty="0"/>
          </a:p>
          <a:p>
            <a:endParaRPr lang="nb-NO" dirty="0"/>
          </a:p>
          <a:p>
            <a:pPr algn="l"/>
            <a:r>
              <a:rPr lang="nb-NO" b="0" i="0" dirty="0">
                <a:solidFill>
                  <a:srgbClr val="212529"/>
                </a:solidFill>
                <a:effectLst/>
                <a:latin typeface="Matter"/>
              </a:rPr>
              <a:t>Som medlemmer hos oss får du: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12529"/>
                </a:solidFill>
                <a:effectLst/>
                <a:latin typeface="Matter"/>
              </a:rPr>
              <a:t>opptil 25% rabatt på dine </a:t>
            </a:r>
            <a:r>
              <a:rPr lang="nb-NO" b="0" i="0" u="sng" dirty="0">
                <a:solidFill>
                  <a:srgbClr val="212529"/>
                </a:solidFill>
                <a:effectLst/>
                <a:latin typeface="Matter"/>
                <a:hlinkClick r:id="rId3" tooltip="(opens in a new window)"/>
              </a:rPr>
              <a:t>forsikringer hos </a:t>
            </a:r>
            <a:r>
              <a:rPr lang="nb-NO" b="0" i="0" u="sng" dirty="0" err="1">
                <a:solidFill>
                  <a:srgbClr val="212529"/>
                </a:solidFill>
                <a:effectLst/>
                <a:latin typeface="Matter"/>
                <a:hlinkClick r:id="rId3" tooltip="(opens in a new window)"/>
              </a:rPr>
              <a:t>Tryg</a:t>
            </a:r>
            <a:r>
              <a:rPr lang="nb-NO" b="0" i="0" u="sng" dirty="0">
                <a:solidFill>
                  <a:srgbClr val="212529"/>
                </a:solidFill>
                <a:effectLst/>
                <a:latin typeface="Matter"/>
                <a:hlinkClick r:id="rId3" tooltip="(opens in a new window)"/>
              </a:rPr>
              <a:t> Forsikring</a:t>
            </a:r>
            <a:endParaRPr lang="nb-NO" b="0" i="0" dirty="0">
              <a:solidFill>
                <a:srgbClr val="212529"/>
              </a:solidFill>
              <a:effectLst/>
              <a:latin typeface="Matt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12529"/>
                </a:solidFill>
                <a:effectLst/>
                <a:latin typeface="Matter"/>
              </a:rPr>
              <a:t>Hovedmedlemmer og støttemedlemmer får medlemsblad Fredrikke 3 ganger i året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12529"/>
                </a:solidFill>
                <a:effectLst/>
                <a:latin typeface="Matter"/>
              </a:rPr>
              <a:t>Alle medlemmer som har oppgitt e-postadressen får nyhetsbrev</a:t>
            </a:r>
          </a:p>
          <a:p>
            <a:pPr algn="l"/>
            <a:r>
              <a:rPr lang="nb-NO" b="1" i="0" dirty="0">
                <a:solidFill>
                  <a:srgbClr val="212529"/>
                </a:solidFill>
                <a:effectLst/>
                <a:latin typeface="Matter"/>
              </a:rPr>
              <a:t>Sammen får vi en sterkere stemme i samfunnet!</a:t>
            </a:r>
            <a:endParaRPr lang="nb-NO" b="0" i="0" dirty="0">
              <a:solidFill>
                <a:srgbClr val="212529"/>
              </a:solidFill>
              <a:effectLst/>
              <a:latin typeface="Matter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680A0-AF3E-44F9-818D-B561487C75D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22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AE37CC-B91E-E254-9D21-418312C4A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49C28C2-44ED-DD81-B0A2-DF4E76FC8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261E92-6441-DA59-0A29-6753F82A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595346-679E-6045-5F06-F28C9317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31AFFD-D11A-E7A2-AFF1-736FDDF7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31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557983-DA9F-9BCB-FBC9-08BEB5FC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F0DBBE9-90A0-FC09-0057-E27655E53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B9BA9-F772-814B-F541-A46B4504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76640E-2AEE-B0DE-C907-1404936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20AB30-2009-AB79-40F6-1B9FC47B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67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76A4A47-0178-1BB4-7D88-5DF2F1CA4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DACD5AF-D8B4-AD00-420A-B6E28F2B6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F8D879-D379-89F7-BDF5-B1C8F78E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53B7DC-6168-9F2F-7A2A-5C6ADC81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EF63FC-A943-026F-DD99-D8AA5EC4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233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18A18D-E1ED-0A31-4A93-262584D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F4074F-9C1F-035A-BD7D-0FFCE29C6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A69DD1-5FB5-0BB8-CBAD-45BCB7C0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6F6754-A3EA-D1D0-F058-BE10614F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394D3E-9DCE-0383-9221-220DC2C7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84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67D7F7-A965-5C13-EF73-1879D9D4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CE1DE0-5889-1416-CABD-84FD9F88F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EB8C39-BDBC-5992-32C6-27EDCD319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24B817-4CCF-1F24-783D-C1B45689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9DD78F-245C-2803-7BFB-F87D5A27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84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F7E30C-3F62-A580-A0F4-81C014FF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AB897F-B4AB-F603-C9F7-B6457A580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A0ABA8F-F30E-33A5-A789-D13B21018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8C23F8-E772-034F-0265-CD6DCE95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571E334-B11B-120A-395B-BACDA6A8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3EE710E-6721-56BD-E16D-8FF7C023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3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0A8E09-F25C-66CF-8FFC-0D4476BF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0E05AA-1088-98C2-CFF2-14E46E02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ECBECE-209C-BF63-C064-FB2217007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46CF03-DE6F-1202-A11D-1935E7934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CC1DAE3-9138-D1B9-4094-B5DF97276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AC1067E-267A-7DAD-B571-FBDF51B8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14D579F-FE08-1675-E723-1D124DA0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4D4E749-713C-51B6-5EF2-03BB4C25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60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DEAC23-5248-B32E-DF94-D2A64297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9851F05-5FBD-2522-F723-DA140BFE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D244AE1-DFEB-06FB-16FD-6D3AA243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2870A01-27CF-126A-6252-C8AE3F83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179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2399611-D8EE-909A-DDA8-5078C813B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CFEA194-C51B-FEE6-1DB8-C87367A2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59FAD7-AD96-36A8-5B96-08276F7D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18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73310D-D1E1-D944-8954-CC64CE4B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41385A-B3DB-4676-7F75-37AC1053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DBB922-7415-74DF-0EE9-B90F1F33D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37EB6AD-D1EC-7CF9-B86F-87A16056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222605E-10CD-4A3E-4EE1-74A956E1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AAC798-0DDB-92B5-EE32-B1557AC6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5FF153-12DC-9A38-C97A-F6001E60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C220-EE74-F3B7-4BF5-0432584E1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B97F3A2-CB87-843F-ECCA-B5280BC8C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19E9319-6675-7A96-BB64-C0E6B8A5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9A94431-0D3C-FEE9-C385-E09A7B372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7E55553-374D-B8D0-6A11-9194ADC3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1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32BF2FB-0A59-2CED-D41E-4E0E4D27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F6B9E2-B8E7-70C9-5144-5E3977442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868124-9D43-BFCA-BDF7-BF1F3AEF8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3E7FEE-9254-4A7D-ADC4-3A45D9D43301}" type="datetimeFigureOut">
              <a:rPr lang="nb-NO" smtClean="0"/>
              <a:t>12.03.2025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8AD7A6-06B0-BF85-39FA-8DEEA555C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4AB1E8-BD31-BDD5-978C-8A370B944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643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AB04F60A-A699-8133-25E4-58DA0F9C0E1A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254C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4" name="Bilde 2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3A09C966-5861-76AF-180E-F8B676A7CA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7" y="-50993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6A5E3A6-613A-2E6B-DF4D-0489B910E646}"/>
              </a:ext>
            </a:extLst>
          </p:cNvPr>
          <p:cNvSpPr txBox="1"/>
          <p:nvPr/>
        </p:nvSpPr>
        <p:spPr>
          <a:xfrm>
            <a:off x="4119735" y="371210"/>
            <a:ext cx="3491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800" b="1" dirty="0">
                <a:solidFill>
                  <a:srgbClr val="FEDCDC"/>
                </a:solidFill>
                <a:latin typeface="Plakat Grotesk Bold" pitchFamily="2"/>
              </a:rPr>
              <a:t>Velkommen! </a:t>
            </a:r>
          </a:p>
        </p:txBody>
      </p:sp>
      <p:pic>
        <p:nvPicPr>
          <p:cNvPr id="7" name="Bilde 14">
            <a:extLst>
              <a:ext uri="{FF2B5EF4-FFF2-40B4-BE49-F238E27FC236}">
                <a16:creationId xmlns:a16="http://schemas.microsoft.com/office/drawing/2014/main" id="{B50BBE3D-D8C6-8324-0A91-934C238C3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315" y="786708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8ADC4D5E-BED9-A487-5AE7-31873712AAF7}"/>
              </a:ext>
            </a:extLst>
          </p:cNvPr>
          <p:cNvGrpSpPr/>
          <p:nvPr/>
        </p:nvGrpSpPr>
        <p:grpSpPr>
          <a:xfrm>
            <a:off x="-54069" y="6083198"/>
            <a:ext cx="12300137" cy="825795"/>
            <a:chOff x="0" y="6032204"/>
            <a:chExt cx="12191999" cy="82579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E855FC34-C13A-6C45-2CB7-56239E9A03FD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11" name="Bilde 10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3035FE0B-0636-5088-8486-042774E97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04BD74FE-4243-AF7A-DA2E-181A3FBD1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C4E90-1FB5-5016-C356-911C3C0C1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C4CABF0D-1D8D-E796-AB87-5FE422F3259A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84E1FF4-2985-F4E9-30B0-0894BB8538E6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3463C606-FE2A-C845-E1AA-F05728B60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EA47E9C4-4924-6F06-423C-7EF9DBE1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ECF11E8-6174-0416-8320-AC2DC2FB2550}"/>
              </a:ext>
            </a:extLst>
          </p:cNvPr>
          <p:cNvSpPr txBox="1"/>
          <p:nvPr/>
        </p:nvSpPr>
        <p:spPr>
          <a:xfrm>
            <a:off x="594359" y="740455"/>
            <a:ext cx="9059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b="1" dirty="0">
                <a:solidFill>
                  <a:srgbClr val="0054A1"/>
                </a:solidFill>
                <a:latin typeface="Nunito" panose="00000500000000000000" pitchFamily="2" charset="0"/>
              </a:rPr>
              <a:t>Rekrutteringstips – i hverdagen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56A4634-9934-1563-C0ED-2146619E86F7}"/>
              </a:ext>
            </a:extLst>
          </p:cNvPr>
          <p:cNvSpPr txBox="1"/>
          <p:nvPr/>
        </p:nvSpPr>
        <p:spPr>
          <a:xfrm>
            <a:off x="594359" y="1796150"/>
            <a:ext cx="77988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</a:rPr>
              <a:t>Inviter en nabo, kollega, venninne når du skal på et sanitetsmøte, arrangement eller på kløvertur.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</a:rPr>
              <a:t>Benytt muligheten til å spørre direkte i forbindelse med ulike kampanjer som Fastelavn, Sanitetens uke, Maiblomst og Stopp vold mot kvinner. </a:t>
            </a:r>
            <a:endParaRPr lang="nb-NO" sz="2800" dirty="0">
              <a:solidFill>
                <a:srgbClr val="0054A1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</p:txBody>
      </p:sp>
      <p:pic>
        <p:nvPicPr>
          <p:cNvPr id="5" name="Bilde 14">
            <a:extLst>
              <a:ext uri="{FF2B5EF4-FFF2-40B4-BE49-F238E27FC236}">
                <a16:creationId xmlns:a16="http://schemas.microsoft.com/office/drawing/2014/main" id="{FDB717B7-B4ED-6703-9BA7-897E1A77C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838" y="1056763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8DA50E4-832C-CCA6-7914-929B44A3C745}"/>
              </a:ext>
            </a:extLst>
          </p:cNvPr>
          <p:cNvSpPr txBox="1"/>
          <p:nvPr/>
        </p:nvSpPr>
        <p:spPr>
          <a:xfrm>
            <a:off x="9027886" y="2637408"/>
            <a:ext cx="2460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DD1541"/>
                </a:solidFill>
              </a:rPr>
              <a:t>Her kan du sette inn noen bilder fra din forening</a:t>
            </a:r>
          </a:p>
        </p:txBody>
      </p:sp>
    </p:spTree>
    <p:extLst>
      <p:ext uri="{BB962C8B-B14F-4D97-AF65-F5344CB8AC3E}">
        <p14:creationId xmlns:p14="http://schemas.microsoft.com/office/powerpoint/2010/main" val="395401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C1698-3535-2861-CB29-0DDBBD19E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A4265721-CD01-F4E5-EFC2-C8EFFE40169E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22B1D90-042B-03D4-B2AF-CF448512BFB6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CE174D4E-9FFD-7860-4A25-9BBFA9C55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1453BC92-3750-147B-2CB9-197437A7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FA93068-836D-B7E2-19E2-70F336A835E6}"/>
              </a:ext>
            </a:extLst>
          </p:cNvPr>
          <p:cNvSpPr txBox="1"/>
          <p:nvPr/>
        </p:nvSpPr>
        <p:spPr>
          <a:xfrm>
            <a:off x="594359" y="247592"/>
            <a:ext cx="116971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b="1" dirty="0">
                <a:solidFill>
                  <a:srgbClr val="0054A1"/>
                </a:solidFill>
                <a:latin typeface="Nunito" panose="00000500000000000000" pitchFamily="2" charset="0"/>
              </a:rPr>
              <a:t>Rekrutteringstips – på sosiale medier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C233064-3379-C453-FB50-C55BE32C5403}"/>
              </a:ext>
            </a:extLst>
          </p:cNvPr>
          <p:cNvSpPr txBox="1"/>
          <p:nvPr/>
        </p:nvSpPr>
        <p:spPr>
          <a:xfrm>
            <a:off x="594359" y="1796150"/>
            <a:ext cx="67607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</a:rPr>
              <a:t>Bruk deres </a:t>
            </a:r>
            <a:r>
              <a:rPr lang="nb-NO" sz="2800" dirty="0" err="1">
                <a:solidFill>
                  <a:srgbClr val="0054A1"/>
                </a:solidFill>
              </a:rPr>
              <a:t>Facebooksiden</a:t>
            </a:r>
            <a:r>
              <a:rPr lang="nb-NO" sz="2800" dirty="0">
                <a:solidFill>
                  <a:srgbClr val="0054A1"/>
                </a:solidFill>
              </a:rPr>
              <a:t> og Instagram konto til å vise frem deres aktiviteter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</a:rPr>
              <a:t>Del poster fra Sanitetskvinnene konti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</a:rPr>
              <a:t>Husk å skrive «Bli medlem nå!» i deres innlegg</a:t>
            </a:r>
          </a:p>
          <a:p>
            <a:endParaRPr lang="nb-NO" sz="2800" dirty="0">
              <a:solidFill>
                <a:srgbClr val="2D7590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</p:txBody>
      </p:sp>
      <p:pic>
        <p:nvPicPr>
          <p:cNvPr id="5" name="Bilde 14">
            <a:extLst>
              <a:ext uri="{FF2B5EF4-FFF2-40B4-BE49-F238E27FC236}">
                <a16:creationId xmlns:a16="http://schemas.microsoft.com/office/drawing/2014/main" id="{E3D0327E-C5E0-3D45-4F6C-852FD727F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64" y="582545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4BBC197-3C87-DAB2-D92B-DD8EEC96E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137" y="1702866"/>
            <a:ext cx="3949903" cy="39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6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ACF06C-D3D9-3E26-E85E-A0C81704D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16983BAD-9A8C-C653-E3EF-D0F9541BC6E4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7A90A384-D5F9-D912-2CE4-AF4798E4A083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2A33CD94-D9F8-B8F5-3C71-10420E3E6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6FC39443-CA84-9D33-A053-531D6FF5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053A603-CF11-CF80-1906-45BD23B1D19A}"/>
              </a:ext>
            </a:extLst>
          </p:cNvPr>
          <p:cNvSpPr txBox="1"/>
          <p:nvPr/>
        </p:nvSpPr>
        <p:spPr>
          <a:xfrm>
            <a:off x="594359" y="247592"/>
            <a:ext cx="116971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b="1" dirty="0">
                <a:solidFill>
                  <a:srgbClr val="0054A1"/>
                </a:solidFill>
                <a:latin typeface="Nunito" panose="00000500000000000000" pitchFamily="2" charset="0"/>
              </a:rPr>
              <a:t>Rekrutteringstips – i lokalaviser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2C3FE5A-3B37-30F4-ACE0-F7A5B383FA3D}"/>
              </a:ext>
            </a:extLst>
          </p:cNvPr>
          <p:cNvSpPr txBox="1"/>
          <p:nvPr/>
        </p:nvSpPr>
        <p:spPr>
          <a:xfrm>
            <a:off x="298314" y="1313018"/>
            <a:ext cx="81447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0054A1"/>
                </a:solidFill>
              </a:rPr>
              <a:t>Ta kontakt med lokalaviser – kanskje har de </a:t>
            </a:r>
          </a:p>
          <a:p>
            <a:r>
              <a:rPr lang="nb-NO" sz="2800" dirty="0">
                <a:solidFill>
                  <a:srgbClr val="0054A1"/>
                </a:solidFill>
              </a:rPr>
              <a:t>mulighet til å sette inne en annonse til en grei pris? </a:t>
            </a:r>
          </a:p>
          <a:p>
            <a:endParaRPr lang="nb-NO" sz="2800" i="1" dirty="0">
              <a:solidFill>
                <a:srgbClr val="0054A1"/>
              </a:solidFill>
            </a:endParaRPr>
          </a:p>
          <a:p>
            <a:r>
              <a:rPr lang="nb-NO" sz="2800" i="1" dirty="0">
                <a:solidFill>
                  <a:srgbClr val="0054A1"/>
                </a:solidFill>
              </a:rPr>
              <a:t>Vi har laget annonser i forskjellige formater (til digital eller papir utgave)</a:t>
            </a:r>
            <a:endParaRPr lang="nb-NO" sz="2800" i="1" dirty="0">
              <a:solidFill>
                <a:srgbClr val="0054A1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</p:txBody>
      </p:sp>
      <p:pic>
        <p:nvPicPr>
          <p:cNvPr id="5" name="Bilde 14">
            <a:extLst>
              <a:ext uri="{FF2B5EF4-FFF2-40B4-BE49-F238E27FC236}">
                <a16:creationId xmlns:a16="http://schemas.microsoft.com/office/drawing/2014/main" id="{EE3A1AE7-04C2-4BF6-1E6F-32E587793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707" y="632312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91BD457-CC5D-24A4-6E03-343F605168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573" y="1584306"/>
            <a:ext cx="3349830" cy="45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4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4371-C198-3D8F-2E1C-3DBDC9E7E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Menneskeansikt, klær, skulder&#10;&#10;Automatisk generert beskrivelse">
            <a:extLst>
              <a:ext uri="{FF2B5EF4-FFF2-40B4-BE49-F238E27FC236}">
                <a16:creationId xmlns:a16="http://schemas.microsoft.com/office/drawing/2014/main" id="{0188CADF-C4F8-DB51-5FFD-4D2FB38E6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DA5DBEA-B7F0-9F83-8EBE-B6F9356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90" y="357560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rgbClr val="FBEBEB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Rekrutteringstips til styret</a:t>
            </a:r>
            <a:endParaRPr lang="nb-NO" sz="3600" b="1" dirty="0">
              <a:solidFill>
                <a:srgbClr val="FBEBEB"/>
              </a:solidFill>
              <a:latin typeface="Nunito" panose="00000500000000000000" pitchFamily="2" charset="0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F5508CB-14F4-2378-E64D-99E09B86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90" y="1871179"/>
            <a:ext cx="10515600" cy="4351338"/>
          </a:xfrm>
        </p:spPr>
        <p:txBody>
          <a:bodyPr>
            <a:normAutofit/>
          </a:bodyPr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BEBEB"/>
                </a:solidFill>
              </a:rPr>
              <a:t> Sett årlige </a:t>
            </a:r>
            <a:r>
              <a:rPr lang="nb-NO" sz="3200" dirty="0" err="1">
                <a:solidFill>
                  <a:srgbClr val="FBEBEB"/>
                </a:solidFill>
              </a:rPr>
              <a:t>vervemål</a:t>
            </a:r>
            <a:r>
              <a:rPr lang="nb-NO" sz="3200" dirty="0">
                <a:solidFill>
                  <a:srgbClr val="FBEBEB"/>
                </a:solidFill>
              </a:rPr>
              <a:t>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BEBEB"/>
                </a:solidFill>
              </a:rPr>
              <a:t> Lag en enkel handlingsplan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BEBEB"/>
                </a:solidFill>
              </a:rPr>
              <a:t> Velkomstgave til nye?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BEBEB"/>
                </a:solidFill>
              </a:rPr>
              <a:t> Eget introduksjonsmøte for nye 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BEBEB"/>
                </a:solidFill>
              </a:rPr>
              <a:t> Delta på regionale samlinger</a:t>
            </a:r>
            <a:endParaRPr lang="nb-NO" sz="3200" dirty="0">
              <a:solidFill>
                <a:srgbClr val="FBEBEB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766CAB18-50B8-DD15-5227-82B0578A8C83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49CB0D3D-64CD-7CDB-45D3-D5CD8BF93CE5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11" name="Bilde 10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89C69AEB-60D9-099B-DC0B-7BCC5BEA2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B4888D30-657E-103A-49EA-CBE08D2D8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49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EB87-4603-1264-D7CE-68DCF1AF6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0" descr="Et bilde som inneholder Menneskeansikt, klær, person, skulder&#10;&#10;Automatisk generert beskrivelse">
            <a:extLst>
              <a:ext uri="{FF2B5EF4-FFF2-40B4-BE49-F238E27FC236}">
                <a16:creationId xmlns:a16="http://schemas.microsoft.com/office/drawing/2014/main" id="{0115D8D7-F4F9-C6B1-95F1-6FABC897B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03" b="41663"/>
          <a:stretch>
            <a:fillRect/>
          </a:stretch>
        </p:blipFill>
        <p:spPr>
          <a:xfrm>
            <a:off x="0" y="1753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49357FA-48BC-DCB4-982D-2EEC8387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264" y="2170290"/>
            <a:ext cx="5755472" cy="702860"/>
          </a:xfrm>
        </p:spPr>
        <p:txBody>
          <a:bodyPr>
            <a:normAutofit fontScale="90000"/>
          </a:bodyPr>
          <a:lstStyle/>
          <a:p>
            <a:r>
              <a:rPr lang="nb-NO" sz="4800" b="1" dirty="0">
                <a:solidFill>
                  <a:srgbClr val="FEDCDC"/>
                </a:solidFill>
                <a:latin typeface="Plakat Grotesk Bold" pitchFamily="2"/>
                <a:ea typeface="+mn-ea"/>
                <a:cs typeface="+mn-cs"/>
              </a:rPr>
              <a:t>Ta vare på medlemmer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43E7A45C-582F-C866-ABC3-AC92873370B8}"/>
              </a:ext>
            </a:extLst>
          </p:cNvPr>
          <p:cNvGrpSpPr/>
          <p:nvPr/>
        </p:nvGrpSpPr>
        <p:grpSpPr>
          <a:xfrm>
            <a:off x="1" y="6049735"/>
            <a:ext cx="12191999" cy="825795"/>
            <a:chOff x="0" y="6032204"/>
            <a:chExt cx="12191999" cy="825795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BEC95CC8-D680-87B1-7129-C64055286558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D5CCE271-DC9E-71FF-EA2B-D73704BA0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EF651678-55A9-FA2D-D212-7DE2E9194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pic>
        <p:nvPicPr>
          <p:cNvPr id="13" name="Bilde 14">
            <a:extLst>
              <a:ext uri="{FF2B5EF4-FFF2-40B4-BE49-F238E27FC236}">
                <a16:creationId xmlns:a16="http://schemas.microsoft.com/office/drawing/2014/main" id="{C18FF9E0-996D-CDEE-68B9-3C3D01A4E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030" y="2495880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822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DB1D6C-7A5C-5F26-5266-B75B6426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90" y="404891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rgbClr val="0054A1"/>
                </a:solidFill>
                <a:latin typeface="Nunito" panose="00000500000000000000" pitchFamily="2" charset="0"/>
              </a:rPr>
              <a:t>Oppfølgning av nye medlemmer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127A3E-70CA-A3D1-A4D7-BFFC83C1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764731" cy="398262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2D7590"/>
                </a:solidFill>
              </a:rPr>
              <a:t> </a:t>
            </a:r>
            <a:r>
              <a:rPr lang="nb-NO" dirty="0">
                <a:solidFill>
                  <a:srgbClr val="0054A1"/>
                </a:solidFill>
              </a:rPr>
              <a:t>Ta kontakt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54A1"/>
                </a:solidFill>
              </a:rPr>
              <a:t> Avdekke interesser og motivasjon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54A1"/>
                </a:solidFill>
              </a:rPr>
              <a:t> Finn sammen oppgaver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54A1"/>
                </a:solidFill>
              </a:rPr>
              <a:t> Finn en «fadder»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54A1"/>
                </a:solidFill>
              </a:rPr>
              <a:t> Opplæring og oppfølgning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0110158A-2AFE-D580-1474-7E0C2ED08699}"/>
              </a:ext>
            </a:extLst>
          </p:cNvPr>
          <p:cNvGrpSpPr/>
          <p:nvPr/>
        </p:nvGrpSpPr>
        <p:grpSpPr>
          <a:xfrm>
            <a:off x="1" y="6049735"/>
            <a:ext cx="12191999" cy="825795"/>
            <a:chOff x="0" y="6032204"/>
            <a:chExt cx="12191999" cy="825795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5C5F435D-1CCB-17B1-2FC4-721ADE9AD307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6" name="Bilde 5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648EC03B-983A-45C0-A0D4-561F0F9FB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5558F7B2-B8B7-B908-68FC-FBCB92E9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pic>
        <p:nvPicPr>
          <p:cNvPr id="8" name="Bilde 14">
            <a:extLst>
              <a:ext uri="{FF2B5EF4-FFF2-40B4-BE49-F238E27FC236}">
                <a16:creationId xmlns:a16="http://schemas.microsoft.com/office/drawing/2014/main" id="{D81E7CE6-F163-EC27-C108-1F4743063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390" y="1049748"/>
            <a:ext cx="5620128" cy="6807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3210136-E7B0-3EAA-9B4C-7D053B69B3B2}"/>
              </a:ext>
            </a:extLst>
          </p:cNvPr>
          <p:cNvSpPr txBox="1"/>
          <p:nvPr/>
        </p:nvSpPr>
        <p:spPr>
          <a:xfrm>
            <a:off x="8579224" y="2607840"/>
            <a:ext cx="2277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DD1541"/>
                </a:solidFill>
              </a:rPr>
              <a:t>Her kan du sette inn noen bilder fra din forening</a:t>
            </a:r>
          </a:p>
        </p:txBody>
      </p:sp>
    </p:spTree>
    <p:extLst>
      <p:ext uri="{BB962C8B-B14F-4D97-AF65-F5344CB8AC3E}">
        <p14:creationId xmlns:p14="http://schemas.microsoft.com/office/powerpoint/2010/main" val="145699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B88F6-BBFD-534A-2890-CC5D4F0CF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26466A-0114-DED8-B1C0-2A280291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3" y="335974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rgbClr val="0054A1"/>
                </a:solidFill>
                <a:latin typeface="Nunito" panose="00000500000000000000" pitchFamily="2" charset="0"/>
              </a:rPr>
              <a:t>Hvordan ta godt vare på medlemmer?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7B98FC-5F5F-E48B-A752-4EB0B9B74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43" y="2084360"/>
            <a:ext cx="5620128" cy="386590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2D7590"/>
                </a:solidFill>
              </a:rPr>
              <a:t> </a:t>
            </a:r>
            <a:r>
              <a:rPr lang="nb-NO" dirty="0">
                <a:solidFill>
                  <a:srgbClr val="0054A1"/>
                </a:solidFill>
              </a:rPr>
              <a:t>Ha aktiviteter som motiverer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54A1"/>
                </a:solidFill>
              </a:rPr>
              <a:t> Sorg for sosialt og faglig påfyll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54A1"/>
                </a:solidFill>
              </a:rPr>
              <a:t> Vis oppmerksomhet, omsorg </a:t>
            </a:r>
          </a:p>
          <a:p>
            <a:pPr marL="0" indent="0">
              <a:buNone/>
            </a:pPr>
            <a:r>
              <a:rPr lang="nb-NO" dirty="0">
                <a:solidFill>
                  <a:srgbClr val="0054A1"/>
                </a:solidFill>
              </a:rPr>
              <a:t>og støtte overfor hverandre og medlemmene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54A1"/>
                </a:solidFill>
              </a:rPr>
              <a:t> Delta på samlinger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E48E2652-0735-F858-BAD4-0FED2B4A856C}"/>
              </a:ext>
            </a:extLst>
          </p:cNvPr>
          <p:cNvGrpSpPr/>
          <p:nvPr/>
        </p:nvGrpSpPr>
        <p:grpSpPr>
          <a:xfrm>
            <a:off x="1" y="6049735"/>
            <a:ext cx="12191999" cy="825795"/>
            <a:chOff x="0" y="6032204"/>
            <a:chExt cx="12191999" cy="825795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CB7E64F1-1371-AE4A-29FB-5C4049616753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6" name="Bilde 5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3DD16179-0158-08EF-5200-639381D4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463EDB57-ABAF-FACB-99F4-872706932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pic>
        <p:nvPicPr>
          <p:cNvPr id="8" name="Bilde 14">
            <a:extLst>
              <a:ext uri="{FF2B5EF4-FFF2-40B4-BE49-F238E27FC236}">
                <a16:creationId xmlns:a16="http://schemas.microsoft.com/office/drawing/2014/main" id="{C67CDA17-D2AC-C0AC-92EC-BE4C218F1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84" y="980831"/>
            <a:ext cx="5620128" cy="6807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1F2D126-4D1A-EEBA-DBD0-8931C828DEF5}"/>
              </a:ext>
            </a:extLst>
          </p:cNvPr>
          <p:cNvSpPr txBox="1"/>
          <p:nvPr/>
        </p:nvSpPr>
        <p:spPr>
          <a:xfrm>
            <a:off x="7871012" y="3236259"/>
            <a:ext cx="2277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DD1541"/>
                </a:solidFill>
              </a:rPr>
              <a:t>Her kan du sette inn noen bilder fra din forening</a:t>
            </a:r>
          </a:p>
        </p:txBody>
      </p:sp>
    </p:spTree>
    <p:extLst>
      <p:ext uri="{BB962C8B-B14F-4D97-AF65-F5344CB8AC3E}">
        <p14:creationId xmlns:p14="http://schemas.microsoft.com/office/powerpoint/2010/main" val="2633564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574371-C198-3D8F-2E1C-3DBDC9E7E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A5DBEA-B7F0-9F83-8EBE-B6F9356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18" y="86176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rgbClr val="0054A1"/>
                </a:solidFill>
                <a:latin typeface="Nunito" panose="00000500000000000000" pitchFamily="2" charset="0"/>
              </a:rPr>
              <a:t>Verktøy på </a:t>
            </a:r>
            <a:r>
              <a:rPr lang="nb-NO" sz="3600" b="1" dirty="0" err="1">
                <a:solidFill>
                  <a:srgbClr val="0054A1"/>
                </a:solidFill>
                <a:latin typeface="Nunito" panose="00000500000000000000" pitchFamily="2" charset="0"/>
              </a:rPr>
              <a:t>foreningsnett</a:t>
            </a:r>
            <a:endParaRPr lang="nb-NO" sz="3600" b="1" dirty="0">
              <a:solidFill>
                <a:srgbClr val="0054A1"/>
              </a:solidFill>
              <a:latin typeface="Nunito" panose="00000500000000000000" pitchFamily="2" charset="0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F5508CB-14F4-2378-E64D-99E09B86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318" y="1411739"/>
            <a:ext cx="10269354" cy="435133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10 gode grunner til å bli medlem</a:t>
            </a:r>
          </a:p>
          <a:p>
            <a:r>
              <a:rPr lang="nb-NO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6 steg for en enkel vervekonkurranse i foreningen </a:t>
            </a:r>
          </a:p>
          <a:p>
            <a:r>
              <a:rPr lang="nb-NO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Gå i front verktøykasse</a:t>
            </a:r>
          </a:p>
          <a:p>
            <a:r>
              <a:rPr lang="nb-NO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Egen presentasjon til nye medlemmer </a:t>
            </a:r>
          </a:p>
          <a:p>
            <a:r>
              <a:rPr lang="nb-NO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Veileder for medlemsoppfølging </a:t>
            </a:r>
          </a:p>
          <a:p>
            <a:r>
              <a:rPr lang="nb-NO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Veiledning behandling medlemslister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829A4EFE-04B7-462F-72F9-52E99B5DB4F0}"/>
              </a:ext>
            </a:extLst>
          </p:cNvPr>
          <p:cNvGrpSpPr/>
          <p:nvPr/>
        </p:nvGrpSpPr>
        <p:grpSpPr>
          <a:xfrm>
            <a:off x="1" y="6049735"/>
            <a:ext cx="12191999" cy="825795"/>
            <a:chOff x="0" y="6032204"/>
            <a:chExt cx="12191999" cy="825795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489A39FB-79C2-1D42-9D44-F3F2F7E181E6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A5BBB445-BE65-BF62-2480-2D4EEC0EA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D9DE478C-E367-B6C9-42F2-E092B34AD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6F71C7E5-6DAD-A1A8-DF83-714CE4E51A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539" y="2600876"/>
            <a:ext cx="4379167" cy="3020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Bilde 14">
            <a:extLst>
              <a:ext uri="{FF2B5EF4-FFF2-40B4-BE49-F238E27FC236}">
                <a16:creationId xmlns:a16="http://schemas.microsoft.com/office/drawing/2014/main" id="{9ECB6D79-B460-DCF8-7402-D79AB6262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570" y="680041"/>
            <a:ext cx="4016943" cy="68070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760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4371-C198-3D8F-2E1C-3DBDC9E7E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Menneskeansikt, person, klær, skulder&#10;&#10;Automatisk generert beskrivelse">
            <a:extLst>
              <a:ext uri="{FF2B5EF4-FFF2-40B4-BE49-F238E27FC236}">
                <a16:creationId xmlns:a16="http://schemas.microsoft.com/office/drawing/2014/main" id="{531060A2-E2AD-1015-DBD7-C39EECCD8B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68" y="0"/>
            <a:ext cx="12246068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DA5DBEA-B7F0-9F83-8EBE-B6F9356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75" y="2213175"/>
            <a:ext cx="6181042" cy="1325563"/>
          </a:xfrm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Har vi noen som vil deler gode vervehistorier? </a:t>
            </a:r>
            <a:b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Har du forslag for å verve ? </a:t>
            </a:r>
            <a:b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nb-NO" sz="3600" dirty="0">
                <a:solidFill>
                  <a:schemeClr val="bg1"/>
                </a:solidFill>
                <a:latin typeface="Nunito" panose="00000500000000000000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Tusen takk! </a:t>
            </a:r>
            <a:endParaRPr lang="nb-NO" sz="3600" dirty="0">
              <a:solidFill>
                <a:schemeClr val="bg1"/>
              </a:solidFill>
              <a:latin typeface="Nunito" panose="00000500000000000000" pitchFamily="2" charset="0"/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099EAA70-87AD-F71A-69F0-371C0DFEDCCF}"/>
              </a:ext>
            </a:extLst>
          </p:cNvPr>
          <p:cNvGrpSpPr/>
          <p:nvPr/>
        </p:nvGrpSpPr>
        <p:grpSpPr>
          <a:xfrm>
            <a:off x="-54068" y="6032205"/>
            <a:ext cx="12345529" cy="825795"/>
            <a:chOff x="0" y="6032204"/>
            <a:chExt cx="12191999" cy="825795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1EEB990-45D2-29D3-11ED-75447FC45E43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3F24A475-D6AD-DBF2-C947-A55F653AB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4158" y="6222516"/>
              <a:ext cx="3433411" cy="445462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D91D7B7F-D07C-FDF4-DCE9-486F8DD49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68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4371-C198-3D8F-2E1C-3DBDC9E7E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0" descr="Et bilde som inneholder Menneskeansikt, klær, person, skulder&#10;&#10;Automatisk generert beskrivelse">
            <a:extLst>
              <a:ext uri="{FF2B5EF4-FFF2-40B4-BE49-F238E27FC236}">
                <a16:creationId xmlns:a16="http://schemas.microsoft.com/office/drawing/2014/main" id="{F0210796-B204-34E0-3929-13CF153E6F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DA5DBEA-B7F0-9F83-8EBE-B6F9356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50992"/>
            <a:ext cx="10515600" cy="1325563"/>
          </a:xfrm>
        </p:spPr>
        <p:txBody>
          <a:bodyPr>
            <a:normAutofit/>
          </a:bodyPr>
          <a:lstStyle/>
          <a:p>
            <a:r>
              <a:rPr lang="nb-NO" sz="4800" b="1" dirty="0">
                <a:solidFill>
                  <a:srgbClr val="FEDCDC"/>
                </a:solidFill>
                <a:latin typeface="Plakat Grotesk Bold" pitchFamily="2"/>
                <a:ea typeface="+mn-ea"/>
                <a:cs typeface="+mn-cs"/>
              </a:rPr>
              <a:t>Hva skal vi snakke om i dag?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F5508CB-14F4-2378-E64D-99E09B86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50" y="1667977"/>
            <a:ext cx="7051664" cy="294381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BEBEB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 </a:t>
            </a:r>
            <a:r>
              <a:rPr lang="nb-NO" sz="3200" dirty="0">
                <a:solidFill>
                  <a:srgbClr val="FFF0F0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Hvordan kan vi få flere medlemmer </a:t>
            </a:r>
          </a:p>
          <a:p>
            <a:pPr>
              <a:buFont typeface="Courier New" panose="02070309020205020404" pitchFamily="49" charset="0"/>
              <a:buChar char="o"/>
            </a:pPr>
            <a:endParaRPr lang="nb-NO" sz="3200" dirty="0">
              <a:solidFill>
                <a:srgbClr val="FFF0F0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FF0F0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 Ta vare på medlemmer</a:t>
            </a:r>
          </a:p>
          <a:p>
            <a:pPr>
              <a:buFont typeface="Courier New" panose="02070309020205020404" pitchFamily="49" charset="0"/>
              <a:buChar char="o"/>
            </a:pPr>
            <a:endParaRPr lang="nb-NO" sz="3200" dirty="0">
              <a:solidFill>
                <a:srgbClr val="FFF0F0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FFF0F0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 Hvilke verktøy vi har</a:t>
            </a:r>
            <a:endParaRPr lang="nb-NO" sz="4400" dirty="0">
              <a:solidFill>
                <a:srgbClr val="FFF0F0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7F11BE10-2F87-643E-086C-FF44C439D3BB}"/>
              </a:ext>
            </a:extLst>
          </p:cNvPr>
          <p:cNvGrpSpPr/>
          <p:nvPr/>
        </p:nvGrpSpPr>
        <p:grpSpPr>
          <a:xfrm>
            <a:off x="0" y="6279767"/>
            <a:ext cx="12204289" cy="825795"/>
            <a:chOff x="0" y="6032204"/>
            <a:chExt cx="12191999" cy="825795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4B94657C-7B1E-8FE7-4110-36A9EC042D42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15642094-2C19-F574-4024-5EDCEB086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04FBCC88-1E50-C254-34A9-324E1821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73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A5544-7C2B-15E4-A9D0-FFC84949F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060AB719-37B9-4618-FF3F-785A0C421E44}"/>
              </a:ext>
            </a:extLst>
          </p:cNvPr>
          <p:cNvGrpSpPr/>
          <p:nvPr/>
        </p:nvGrpSpPr>
        <p:grpSpPr>
          <a:xfrm>
            <a:off x="0" y="6032204"/>
            <a:ext cx="12191999" cy="825795"/>
            <a:chOff x="0" y="6032204"/>
            <a:chExt cx="12191999" cy="825795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6D34CFE9-0F33-5A50-4BC6-AAC5918A1440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10" name="Bilde 9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7666CFEC-F6F3-6F98-DB6E-A179FB07E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8F59DD4D-D148-4A29-D69E-929B91FBE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sp>
        <p:nvSpPr>
          <p:cNvPr id="4" name="Tittel 1">
            <a:extLst>
              <a:ext uri="{FF2B5EF4-FFF2-40B4-BE49-F238E27FC236}">
                <a16:creationId xmlns:a16="http://schemas.microsoft.com/office/drawing/2014/main" id="{D8A99486-7EFF-A6EB-F085-686C03C17B4B}"/>
              </a:ext>
            </a:extLst>
          </p:cNvPr>
          <p:cNvSpPr txBox="1">
            <a:spLocks/>
          </p:cNvSpPr>
          <p:nvPr/>
        </p:nvSpPr>
        <p:spPr>
          <a:xfrm>
            <a:off x="-182879" y="-144702"/>
            <a:ext cx="796647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800" b="1" dirty="0">
                <a:solidFill>
                  <a:srgbClr val="0054A1"/>
                </a:solidFill>
                <a:latin typeface="Plakat Grotesk Bold" pitchFamily="2"/>
                <a:ea typeface="ADLaM Display" pitchFamily="2"/>
                <a:cs typeface="ADLaM Display" pitchFamily="2"/>
              </a:rPr>
              <a:t>Hvorfor skal vi bli flere</a:t>
            </a:r>
            <a:r>
              <a:rPr lang="nb-NO" sz="4400" b="1" dirty="0">
                <a:solidFill>
                  <a:srgbClr val="0054A1"/>
                </a:solidFill>
                <a:latin typeface="Plakat Grotesk Bold" pitchFamily="2"/>
                <a:ea typeface="ADLaM Display" pitchFamily="2"/>
                <a:cs typeface="ADLaM Display" pitchFamily="2"/>
              </a:rPr>
              <a:t>?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2394F1C1-33E5-D557-B76B-4E8ADDCADA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787" y="1180861"/>
            <a:ext cx="5381798" cy="4217887"/>
          </a:xfrm>
          <a:prstGeom prst="rect">
            <a:avLst/>
          </a:prstGeom>
        </p:spPr>
      </p:pic>
      <p:pic>
        <p:nvPicPr>
          <p:cNvPr id="5" name="Bilde 14">
            <a:extLst>
              <a:ext uri="{FF2B5EF4-FFF2-40B4-BE49-F238E27FC236}">
                <a16:creationId xmlns:a16="http://schemas.microsoft.com/office/drawing/2014/main" id="{4ECCD945-5266-9097-DCF2-EEAAA6FDC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655" y="897006"/>
            <a:ext cx="3755571" cy="3697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lassholder for innhold 3">
            <a:extLst>
              <a:ext uri="{FF2B5EF4-FFF2-40B4-BE49-F238E27FC236}">
                <a16:creationId xmlns:a16="http://schemas.microsoft.com/office/drawing/2014/main" id="{7806DCFB-49D0-AF13-BBCE-DAD760D6AC31}"/>
              </a:ext>
            </a:extLst>
          </p:cNvPr>
          <p:cNvSpPr txBox="1">
            <a:spLocks/>
          </p:cNvSpPr>
          <p:nvPr/>
        </p:nvSpPr>
        <p:spPr>
          <a:xfrm>
            <a:off x="455648" y="1636539"/>
            <a:ext cx="6437645" cy="3271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3000" dirty="0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Behov for en sterk kvinneorganisasjon </a:t>
            </a: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3000" dirty="0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 Flere stemmer gir sterkere stemme i den offentlige debatten</a:t>
            </a: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3000" dirty="0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Stor innsats i samfunnsaktuelle saker </a:t>
            </a: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3000" dirty="0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Stor </a:t>
            </a:r>
            <a:r>
              <a:rPr lang="nb-NO" sz="3000" dirty="0" err="1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forskningsaktør</a:t>
            </a:r>
            <a:r>
              <a:rPr lang="nb-NO" sz="3000" dirty="0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 på kvinnehelse</a:t>
            </a: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3000" dirty="0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Stor </a:t>
            </a:r>
            <a:r>
              <a:rPr lang="nb-NO" sz="3000" dirty="0" err="1">
                <a:solidFill>
                  <a:srgbClr val="DD1541"/>
                </a:solidFill>
                <a:latin typeface="Clear Sans" panose="020B0503030202020304" pitchFamily="34" charset="0"/>
                <a:ea typeface="Open Sans" panose="020B0606030504020204" pitchFamily="34" charset="0"/>
                <a:cs typeface="Clear Sans" panose="020B0503030202020304" pitchFamily="34" charset="0"/>
              </a:rPr>
              <a:t>beredskapsakør</a:t>
            </a:r>
            <a:endParaRPr lang="nb-NO" sz="3000" dirty="0">
              <a:solidFill>
                <a:srgbClr val="DD1541"/>
              </a:solidFill>
              <a:latin typeface="Clear Sans" panose="020B0503030202020304" pitchFamily="34" charset="0"/>
              <a:ea typeface="Open Sans" panose="020B0606030504020204" pitchFamily="34" charset="0"/>
              <a:cs typeface="Clear Sans" panose="020B0503030202020304" pitchFamily="34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1E26D2F5-89F1-F88B-E286-537BC1688346}"/>
              </a:ext>
            </a:extLst>
          </p:cNvPr>
          <p:cNvSpPr txBox="1"/>
          <p:nvPr/>
        </p:nvSpPr>
        <p:spPr>
          <a:xfrm>
            <a:off x="823866" y="5484643"/>
            <a:ext cx="10976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2400" b="1" i="0" dirty="0">
                <a:solidFill>
                  <a:srgbClr val="0054A1"/>
                </a:solidFill>
                <a:effectLst/>
                <a:latin typeface="Plakat Grotesk"/>
              </a:rPr>
              <a:t>I front for kvinners helse - trygge og gode liv for alle. Sanitetskvinnene mot 2030"</a:t>
            </a:r>
          </a:p>
        </p:txBody>
      </p:sp>
    </p:spTree>
    <p:extLst>
      <p:ext uri="{BB962C8B-B14F-4D97-AF65-F5344CB8AC3E}">
        <p14:creationId xmlns:p14="http://schemas.microsoft.com/office/powerpoint/2010/main" val="4129859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B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26695-1BE7-8521-81A4-6F0D36781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E72B2913-8FF4-B03F-7012-1E976869FA9C}"/>
              </a:ext>
            </a:extLst>
          </p:cNvPr>
          <p:cNvGrpSpPr/>
          <p:nvPr/>
        </p:nvGrpSpPr>
        <p:grpSpPr>
          <a:xfrm>
            <a:off x="0" y="6032204"/>
            <a:ext cx="12191999" cy="825795"/>
            <a:chOff x="0" y="6032204"/>
            <a:chExt cx="12191999" cy="825795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FE7CADCD-E122-AB52-F152-529B86A38566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10" name="Bilde 9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2B8748B7-B032-A01D-6217-151C62450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3066DC27-9153-088D-3C3D-539710CB1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sp>
        <p:nvSpPr>
          <p:cNvPr id="3" name="Plassholder for innhold 3">
            <a:extLst>
              <a:ext uri="{FF2B5EF4-FFF2-40B4-BE49-F238E27FC236}">
                <a16:creationId xmlns:a16="http://schemas.microsoft.com/office/drawing/2014/main" id="{419B64BC-541B-2BA4-2195-038128A90486}"/>
              </a:ext>
            </a:extLst>
          </p:cNvPr>
          <p:cNvSpPr txBox="1">
            <a:spLocks/>
          </p:cNvSpPr>
          <p:nvPr/>
        </p:nvSpPr>
        <p:spPr>
          <a:xfrm>
            <a:off x="512216" y="1562206"/>
            <a:ext cx="8070603" cy="449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28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Medlemmer og frivillige til å bidra i vårt arbeid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nb-NO" sz="28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 </a:t>
            </a: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28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Gir viktige inntekter til hele organisasjonen </a:t>
            </a: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nb-NO" sz="2800" dirty="0">
              <a:solidFill>
                <a:srgbClr val="0054A1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  <a:p>
            <a:pPr marL="457200" indent="-457200" algn="l"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nb-NO" sz="28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Blir mer attraktiv som samarbeidspartner </a:t>
            </a:r>
            <a:r>
              <a:rPr lang="nb-NO" sz="2800" dirty="0">
                <a:solidFill>
                  <a:srgbClr val="0054A1"/>
                </a:solidFill>
              </a:rPr>
              <a:t>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nb-NO" dirty="0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1E2CD0B1-D6E2-E335-E918-C2D1D4B5E3DD}"/>
              </a:ext>
            </a:extLst>
          </p:cNvPr>
          <p:cNvSpPr txBox="1">
            <a:spLocks/>
          </p:cNvSpPr>
          <p:nvPr/>
        </p:nvSpPr>
        <p:spPr>
          <a:xfrm>
            <a:off x="-2151346" y="-161599"/>
            <a:ext cx="1273628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400" b="1" dirty="0">
                <a:solidFill>
                  <a:srgbClr val="0054A1"/>
                </a:solidFill>
                <a:latin typeface="Nunito" panose="00000500000000000000" pitchFamily="2" charset="0"/>
              </a:rPr>
              <a:t>Vi trenger flere medlemmer</a:t>
            </a:r>
            <a:endParaRPr lang="nb-NO" sz="4400" b="1" dirty="0">
              <a:solidFill>
                <a:srgbClr val="0054A1"/>
              </a:solidFill>
              <a:latin typeface="Nunito" panose="00000500000000000000" pitchFamily="2" charset="0"/>
              <a:ea typeface="ADLaM Display" pitchFamily="2"/>
              <a:cs typeface="ADLaM Display" pitchFamily="2"/>
            </a:endParaRPr>
          </a:p>
        </p:txBody>
      </p:sp>
      <p:pic>
        <p:nvPicPr>
          <p:cNvPr id="5" name="Bilde 14">
            <a:extLst>
              <a:ext uri="{FF2B5EF4-FFF2-40B4-BE49-F238E27FC236}">
                <a16:creationId xmlns:a16="http://schemas.microsoft.com/office/drawing/2014/main" id="{D17289F0-EC31-0A34-92FF-D48BE0C67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733" y="913024"/>
            <a:ext cx="3755571" cy="3697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F83B667-D50A-125A-39C2-0AB155796522}"/>
              </a:ext>
            </a:extLst>
          </p:cNvPr>
          <p:cNvSpPr txBox="1"/>
          <p:nvPr/>
        </p:nvSpPr>
        <p:spPr>
          <a:xfrm>
            <a:off x="377462" y="5233806"/>
            <a:ext cx="11047725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nb-NO" sz="2800" i="1" dirty="0">
                <a:solidFill>
                  <a:srgbClr val="DD1541"/>
                </a:solidFill>
                <a:latin typeface="Nunito" panose="00000500000000000000" pitchFamily="2" charset="0"/>
              </a:rPr>
              <a:t>En organisasjon i vekst! Vår styrke ligger i det høye medlemstallet</a:t>
            </a:r>
            <a:endParaRPr lang="nb-NO" sz="2800" i="1" dirty="0">
              <a:solidFill>
                <a:srgbClr val="DD1541"/>
              </a:solidFill>
              <a:latin typeface="Nunito" panose="00000500000000000000" pitchFamily="2" charset="0"/>
              <a:ea typeface="Open Sans" panose="020B0606030504020204" pitchFamily="34" charset="0"/>
              <a:cs typeface="Clear Sans" panose="020B0503030202020304" pitchFamily="34" charset="0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296C4A1-84C1-3F36-39C5-8E3DA7E7BE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19" y="633725"/>
            <a:ext cx="3498435" cy="4331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562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4371-C198-3D8F-2E1C-3DBDC9E7E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Menneskeansikt, person, skulder, klær&#10;&#10;Automatisk generert beskrivelse">
            <a:extLst>
              <a:ext uri="{FF2B5EF4-FFF2-40B4-BE49-F238E27FC236}">
                <a16:creationId xmlns:a16="http://schemas.microsoft.com/office/drawing/2014/main" id="{A7CEA23A-BA73-A123-DB3D-5844252CBE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DA5DBEA-B7F0-9F83-8EBE-B6F9356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968" y="1"/>
            <a:ext cx="5258917" cy="1690688"/>
          </a:xfrm>
        </p:spPr>
        <p:txBody>
          <a:bodyPr>
            <a:normAutofit/>
          </a:bodyPr>
          <a:lstStyle/>
          <a:p>
            <a:pPr algn="l"/>
            <a:r>
              <a:rPr lang="nb-NO" altLang="nb-NO" dirty="0">
                <a:solidFill>
                  <a:srgbClr val="FBEBEB"/>
                </a:solidFill>
                <a:latin typeface="Plakat Grotesk Bold"/>
                <a:ea typeface="Open Sans" panose="020B0606030504020204" pitchFamily="34" charset="0"/>
                <a:cs typeface="Open Sans" panose="020B0606030504020204" pitchFamily="34" charset="0"/>
              </a:rPr>
              <a:t>Våre medlemskap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1ADF4F-6AA6-9F20-F3FA-874AE0BA0465}"/>
              </a:ext>
            </a:extLst>
          </p:cNvPr>
          <p:cNvSpPr txBox="1">
            <a:spLocks/>
          </p:cNvSpPr>
          <p:nvPr/>
        </p:nvSpPr>
        <p:spPr>
          <a:xfrm>
            <a:off x="5800969" y="2165734"/>
            <a:ext cx="4114800" cy="266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srgbClr val="FBEBEB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Hovedmedlem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srgbClr val="FBEBEB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Hovedmedlem, ungdom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srgbClr val="FBEBEB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Husstandsmedlem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srgbClr val="FBEBEB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Støttemedlem lokal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srgbClr val="FBEBEB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Bedriftsmedlem</a:t>
            </a:r>
          </a:p>
          <a:p>
            <a:pPr>
              <a:defRPr/>
            </a:pPr>
            <a:endParaRPr lang="nb-NO" dirty="0">
              <a:solidFill>
                <a:srgbClr val="FBEBEB"/>
              </a:solidFill>
            </a:endParaRPr>
          </a:p>
          <a:p>
            <a:pPr>
              <a:defRPr/>
            </a:pPr>
            <a:endParaRPr lang="nb-NO" dirty="0">
              <a:solidFill>
                <a:srgbClr val="FBEBEB"/>
              </a:solidFill>
            </a:endParaRP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56E39ADD-2B36-1353-62B2-C7D1A33798EE}"/>
              </a:ext>
            </a:extLst>
          </p:cNvPr>
          <p:cNvSpPr txBox="1">
            <a:spLocks/>
          </p:cNvSpPr>
          <p:nvPr/>
        </p:nvSpPr>
        <p:spPr bwMode="auto">
          <a:xfrm>
            <a:off x="10132787" y="2149667"/>
            <a:ext cx="1349375" cy="2660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lear Sans"/>
                <a:ea typeface="Clear Sans"/>
                <a:cs typeface="Clear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lear Sans"/>
                <a:ea typeface="Clear Sans"/>
                <a:cs typeface="Clear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lear Sans"/>
                <a:ea typeface="Clear Sans"/>
                <a:cs typeface="Clear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lear Sans"/>
                <a:ea typeface="Clear Sans"/>
                <a:cs typeface="Clear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lear Sans"/>
                <a:ea typeface="Clear Sans"/>
                <a:cs typeface="Clear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b-NO" sz="2400" dirty="0">
                <a:solidFill>
                  <a:srgbClr val="FBEBEB"/>
                </a:solidFill>
              </a:rPr>
              <a:t>  500,-</a:t>
            </a:r>
          </a:p>
          <a:p>
            <a:pPr marL="0" indent="0">
              <a:buNone/>
              <a:defRPr/>
            </a:pPr>
            <a:r>
              <a:rPr lang="nb-NO" sz="2400" dirty="0">
                <a:solidFill>
                  <a:srgbClr val="FBEBEB"/>
                </a:solidFill>
              </a:rPr>
              <a:t>  250,-</a:t>
            </a:r>
          </a:p>
          <a:p>
            <a:pPr marL="0" indent="0">
              <a:buNone/>
              <a:defRPr/>
            </a:pPr>
            <a:r>
              <a:rPr lang="nb-NO" sz="2400" dirty="0">
                <a:solidFill>
                  <a:srgbClr val="FBEBEB"/>
                </a:solidFill>
              </a:rPr>
              <a:t>  100,-</a:t>
            </a:r>
          </a:p>
          <a:p>
            <a:pPr marL="0" indent="0">
              <a:buNone/>
              <a:defRPr/>
            </a:pPr>
            <a:r>
              <a:rPr lang="nb-NO" sz="2400" dirty="0">
                <a:solidFill>
                  <a:srgbClr val="FBEBEB"/>
                </a:solidFill>
              </a:rPr>
              <a:t>  400,-</a:t>
            </a:r>
          </a:p>
          <a:p>
            <a:pPr marL="0" indent="0">
              <a:buNone/>
              <a:defRPr/>
            </a:pPr>
            <a:r>
              <a:rPr lang="nb-NO" sz="2400" dirty="0">
                <a:solidFill>
                  <a:srgbClr val="FBEBEB"/>
                </a:solidFill>
              </a:rPr>
              <a:t>1500,-</a:t>
            </a:r>
          </a:p>
          <a:p>
            <a:pPr>
              <a:defRPr/>
            </a:pPr>
            <a:endParaRPr lang="nb-NO" sz="2800" dirty="0">
              <a:solidFill>
                <a:srgbClr val="FBEBEB"/>
              </a:solidFill>
            </a:endParaRPr>
          </a:p>
          <a:p>
            <a:pPr>
              <a:defRPr/>
            </a:pPr>
            <a:endParaRPr lang="nb-NO" sz="2800" dirty="0">
              <a:solidFill>
                <a:srgbClr val="FBEBEB"/>
              </a:solidFill>
            </a:endParaRPr>
          </a:p>
        </p:txBody>
      </p:sp>
      <p:pic>
        <p:nvPicPr>
          <p:cNvPr id="13" name="Bilde 14">
            <a:extLst>
              <a:ext uri="{FF2B5EF4-FFF2-40B4-BE49-F238E27FC236}">
                <a16:creationId xmlns:a16="http://schemas.microsoft.com/office/drawing/2014/main" id="{79E7A30D-59B3-09DB-F8E1-8DAFC1CB5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434" y="671133"/>
            <a:ext cx="4331818" cy="101955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3DB3BA92-3119-CDCE-CB0C-2F496423F1D0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673DCE9-F250-34A3-2CE9-10DC4B89AACC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12" name="Bilde 11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BFF62F5B-071A-2CD1-075A-A877CDC5E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B204E3E5-F7D3-001B-8CD2-D43484A0A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31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A6822-247C-8B41-823C-0646E602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3448407D-775D-06BA-D521-9613065A32C1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DCE5680-E373-25F2-CC0C-B338A838A05C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27D203A7-8A94-8218-43ED-6D4E6E36E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3C226989-FFA5-D39A-2ADB-3B72431D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DB5379DE-E714-5309-992A-64181BBCD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29" y="667946"/>
            <a:ext cx="9952010" cy="52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155BF-8082-694C-3326-18B58764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0" descr="Et bilde som inneholder Menneskeansikt, klær, person, skulder&#10;&#10;Automatisk generert beskrivelse">
            <a:extLst>
              <a:ext uri="{FF2B5EF4-FFF2-40B4-BE49-F238E27FC236}">
                <a16:creationId xmlns:a16="http://schemas.microsoft.com/office/drawing/2014/main" id="{2E34ABA5-D503-2674-81B6-9221BAF5B1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03" b="41663"/>
          <a:stretch>
            <a:fillRect/>
          </a:stretch>
        </p:blipFill>
        <p:spPr>
          <a:xfrm>
            <a:off x="0" y="1753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017F8E4-F630-20F8-EFE9-64CE0D82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69" y="2203971"/>
            <a:ext cx="4278209" cy="702860"/>
          </a:xfrm>
        </p:spPr>
        <p:txBody>
          <a:bodyPr>
            <a:normAutofit fontScale="90000"/>
          </a:bodyPr>
          <a:lstStyle/>
          <a:p>
            <a:r>
              <a:rPr lang="nb-NO" sz="4800" b="1" dirty="0">
                <a:solidFill>
                  <a:srgbClr val="FEDCDC"/>
                </a:solidFill>
                <a:latin typeface="Plakat Grotesk Bold" pitchFamily="2"/>
                <a:ea typeface="+mn-ea"/>
                <a:cs typeface="+mn-cs"/>
              </a:rPr>
              <a:t>Rekrutteringstips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D5D64493-6022-AE3D-1787-D544AAA05AE8}"/>
              </a:ext>
            </a:extLst>
          </p:cNvPr>
          <p:cNvGrpSpPr/>
          <p:nvPr/>
        </p:nvGrpSpPr>
        <p:grpSpPr>
          <a:xfrm>
            <a:off x="-1" y="6032205"/>
            <a:ext cx="12191999" cy="825795"/>
            <a:chOff x="0" y="6032204"/>
            <a:chExt cx="12191999" cy="825795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EE1EF19A-EACD-E407-0DF1-9FB5994615CB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82B28AA2-2250-3EB8-2159-137877089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4158" y="6222516"/>
              <a:ext cx="3433411" cy="445462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86AD330D-A321-07F2-166A-B8860C6E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1818D8F7-680F-F51D-4747-085B60DB3547}"/>
              </a:ext>
            </a:extLst>
          </p:cNvPr>
          <p:cNvGrpSpPr/>
          <p:nvPr/>
        </p:nvGrpSpPr>
        <p:grpSpPr>
          <a:xfrm>
            <a:off x="18775" y="5842184"/>
            <a:ext cx="12191999" cy="825795"/>
            <a:chOff x="0" y="6032204"/>
            <a:chExt cx="12191999" cy="825795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3B66B9A8-4873-879F-323D-2A6F3067435B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C8CC2C72-3149-6385-FC0D-7C7AAC364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7E256014-A440-BC82-AC15-092A61B28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pic>
        <p:nvPicPr>
          <p:cNvPr id="13" name="Bilde 14">
            <a:extLst>
              <a:ext uri="{FF2B5EF4-FFF2-40B4-BE49-F238E27FC236}">
                <a16:creationId xmlns:a16="http://schemas.microsoft.com/office/drawing/2014/main" id="{C31B1F0E-81D1-012B-71C5-BEEEC771F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667" y="2701705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38739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CAFC2-5639-B650-E334-EAECF8BFE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CF276CEC-0E04-062E-3D4B-680257BD3E90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772B7B3-58BA-CAD2-29B5-7D665B717CF0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703AF11B-293D-E33D-449A-C6D0772A1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EB5631C1-B5F4-3332-B422-0BAC21AE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7DF0860-47E9-D219-FDBE-545D890B7B5B}"/>
              </a:ext>
            </a:extLst>
          </p:cNvPr>
          <p:cNvSpPr txBox="1"/>
          <p:nvPr/>
        </p:nvSpPr>
        <p:spPr>
          <a:xfrm>
            <a:off x="469232" y="1862836"/>
            <a:ext cx="72502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Fortell om fordelene med medlemskap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Tilpass praten til hvem du snakker med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32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Snakk om noe du brenner for i Sanitetskvinnene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b-NO" sz="3200" dirty="0">
              <a:solidFill>
                <a:srgbClr val="2D7590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  <a:p>
            <a:r>
              <a:rPr lang="nb-NO" sz="3200" dirty="0">
                <a:solidFill>
                  <a:srgbClr val="DD154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Tør å spørre! 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0565043-7025-6E67-840C-669068064E50}"/>
              </a:ext>
            </a:extLst>
          </p:cNvPr>
          <p:cNvSpPr txBox="1"/>
          <p:nvPr/>
        </p:nvSpPr>
        <p:spPr>
          <a:xfrm>
            <a:off x="376645" y="681278"/>
            <a:ext cx="76737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b="1" dirty="0">
                <a:solidFill>
                  <a:srgbClr val="0054A1"/>
                </a:solidFill>
                <a:latin typeface="Nunito" panose="00000500000000000000" pitchFamily="2" charset="0"/>
              </a:rPr>
              <a:t>Rekrutteringstips – på stand</a:t>
            </a:r>
          </a:p>
        </p:txBody>
      </p:sp>
      <p:pic>
        <p:nvPicPr>
          <p:cNvPr id="13" name="Bilde 14">
            <a:extLst>
              <a:ext uri="{FF2B5EF4-FFF2-40B4-BE49-F238E27FC236}">
                <a16:creationId xmlns:a16="http://schemas.microsoft.com/office/drawing/2014/main" id="{4CE9B145-646B-C42F-FE42-0B758ECB5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65" y="1044634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37520E3-6C93-F590-1910-2CCC4969356C}"/>
              </a:ext>
            </a:extLst>
          </p:cNvPr>
          <p:cNvSpPr txBox="1"/>
          <p:nvPr/>
        </p:nvSpPr>
        <p:spPr>
          <a:xfrm>
            <a:off x="8648283" y="3062905"/>
            <a:ext cx="20392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DD1541"/>
                </a:solidFill>
              </a:rPr>
              <a:t>Her kan du sette inn noen bilder fra din forening</a:t>
            </a:r>
          </a:p>
        </p:txBody>
      </p:sp>
    </p:spTree>
    <p:extLst>
      <p:ext uri="{BB962C8B-B14F-4D97-AF65-F5344CB8AC3E}">
        <p14:creationId xmlns:p14="http://schemas.microsoft.com/office/powerpoint/2010/main" val="323183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8C04C-B1A9-54AD-1ADB-210473DE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47A456C2-318C-DA01-BEE1-727535F947EB}"/>
              </a:ext>
            </a:extLst>
          </p:cNvPr>
          <p:cNvGrpSpPr/>
          <p:nvPr/>
        </p:nvGrpSpPr>
        <p:grpSpPr>
          <a:xfrm>
            <a:off x="0" y="6032205"/>
            <a:ext cx="12191999" cy="825795"/>
            <a:chOff x="0" y="6032204"/>
            <a:chExt cx="12191999" cy="82579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01C183D-F84A-4AA6-DBED-ACDA2F69F4BA}"/>
                </a:ext>
              </a:extLst>
            </p:cNvPr>
            <p:cNvSpPr/>
            <p:nvPr/>
          </p:nvSpPr>
          <p:spPr>
            <a:xfrm>
              <a:off x="0" y="6032204"/>
              <a:ext cx="12191999" cy="82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 descr="Et bilde som inneholder Font, Grafikk, grafisk design, skjermbilde&#10;&#10;Automatisk generert beskrivelse">
              <a:extLst>
                <a:ext uri="{FF2B5EF4-FFF2-40B4-BE49-F238E27FC236}">
                  <a16:creationId xmlns:a16="http://schemas.microsoft.com/office/drawing/2014/main" id="{85EF1B4B-49C4-4F0E-CD30-CBADFD4A9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6"/>
            <a:stretch/>
          </p:blipFill>
          <p:spPr>
            <a:xfrm>
              <a:off x="9087294" y="6222546"/>
              <a:ext cx="2995291" cy="447397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AD43CF0D-92D5-5675-A701-EF2E744B5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9" y="6086998"/>
              <a:ext cx="2663045" cy="720009"/>
            </a:xfrm>
            <a:prstGeom prst="rect">
              <a:avLst/>
            </a:prstGeom>
          </p:spPr>
        </p:pic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E3C1805-4C65-7810-DC68-1AC7603C51F3}"/>
              </a:ext>
            </a:extLst>
          </p:cNvPr>
          <p:cNvSpPr txBox="1"/>
          <p:nvPr/>
        </p:nvSpPr>
        <p:spPr>
          <a:xfrm>
            <a:off x="594359" y="740455"/>
            <a:ext cx="76737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b="1" dirty="0">
                <a:solidFill>
                  <a:srgbClr val="0054A1"/>
                </a:solidFill>
                <a:latin typeface="Nunito" panose="00000500000000000000" pitchFamily="2" charset="0"/>
              </a:rPr>
              <a:t>Rekrutteringstips – på </a:t>
            </a:r>
            <a:r>
              <a:rPr lang="nb-NO" sz="4400" b="1" dirty="0" err="1">
                <a:solidFill>
                  <a:srgbClr val="0054A1"/>
                </a:solidFill>
                <a:latin typeface="Nunito" panose="00000500000000000000" pitchFamily="2" charset="0"/>
              </a:rPr>
              <a:t>event</a:t>
            </a:r>
            <a:endParaRPr lang="nb-NO" sz="4400" b="1" dirty="0">
              <a:solidFill>
                <a:srgbClr val="0054A1"/>
              </a:solidFill>
              <a:latin typeface="Nunito" panose="00000500000000000000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58CED3-254C-4811-2FE7-1EDC06F27AB2}"/>
              </a:ext>
            </a:extLst>
          </p:cNvPr>
          <p:cNvSpPr txBox="1"/>
          <p:nvPr/>
        </p:nvSpPr>
        <p:spPr>
          <a:xfrm>
            <a:off x="594358" y="2232343"/>
            <a:ext cx="76737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Inviter til åpne møter </a:t>
            </a:r>
          </a:p>
          <a:p>
            <a:endParaRPr lang="nb-NO" sz="2800" dirty="0">
              <a:solidFill>
                <a:srgbClr val="0054A1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Samarbeid med andre foreninger i området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b-NO" sz="2800" dirty="0">
              <a:solidFill>
                <a:srgbClr val="0054A1"/>
              </a:solidFill>
              <a:latin typeface="Clear Sans" panose="020B0503030202020304" pitchFamily="34" charset="0"/>
              <a:cs typeface="Clear Sans" panose="020B05030302020203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0054A1"/>
                </a:solidFill>
                <a:latin typeface="Clear Sans" panose="020B0503030202020304" pitchFamily="34" charset="0"/>
                <a:cs typeface="Clear Sans" panose="020B0503030202020304" pitchFamily="34" charset="0"/>
              </a:rPr>
              <a:t>Vervekonkurranse under arrangement</a:t>
            </a:r>
          </a:p>
        </p:txBody>
      </p:sp>
      <p:pic>
        <p:nvPicPr>
          <p:cNvPr id="5" name="Bilde 14">
            <a:extLst>
              <a:ext uri="{FF2B5EF4-FFF2-40B4-BE49-F238E27FC236}">
                <a16:creationId xmlns:a16="http://schemas.microsoft.com/office/drawing/2014/main" id="{E584631E-9D66-3165-23E3-9AEEEBD4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93" y="1115444"/>
            <a:ext cx="3835218" cy="6807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92FE775-5335-390F-0403-E2019C0C3B2C}"/>
              </a:ext>
            </a:extLst>
          </p:cNvPr>
          <p:cNvSpPr txBox="1"/>
          <p:nvPr/>
        </p:nvSpPr>
        <p:spPr>
          <a:xfrm>
            <a:off x="9532653" y="2386056"/>
            <a:ext cx="21045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DD1541"/>
                </a:solidFill>
              </a:rPr>
              <a:t>Her kan du sette inn noen bilder fra din forening</a:t>
            </a:r>
          </a:p>
        </p:txBody>
      </p:sp>
    </p:spTree>
    <p:extLst>
      <p:ext uri="{BB962C8B-B14F-4D97-AF65-F5344CB8AC3E}">
        <p14:creationId xmlns:p14="http://schemas.microsoft.com/office/powerpoint/2010/main" val="92895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" id="{EC64FD6B-25A0-49EC-98E5-1C658710C8D4}" vid="{34116DBB-680C-4484-866F-9303A30DA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900997E2754A4197B0D44013B482C7" ma:contentTypeVersion="4" ma:contentTypeDescription="Create a new document." ma:contentTypeScope="" ma:versionID="1e24a19ce8c3e4067a59bd41f80a48fd">
  <xsd:schema xmlns:xsd="http://www.w3.org/2001/XMLSchema" xmlns:xs="http://www.w3.org/2001/XMLSchema" xmlns:p="http://schemas.microsoft.com/office/2006/metadata/properties" xmlns:ns2="3e3a32ea-1c4b-4044-9186-553b8714b0d4" targetNamespace="http://schemas.microsoft.com/office/2006/metadata/properties" ma:root="true" ma:fieldsID="206648a5324b7876b7891b04800d4da9" ns2:_="">
    <xsd:import namespace="3e3a32ea-1c4b-4044-9186-553b8714b0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a32ea-1c4b-4044-9186-553b8714b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7A80B1-CA24-41EA-A03E-D9587FB5CA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3a32ea-1c4b-4044-9186-553b8714b0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C824C7-B44D-4F20-893A-224A1FE4DE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Gå i front mal</Template>
  <TotalTime>886</TotalTime>
  <Words>746</Words>
  <Application>Microsoft Office PowerPoint</Application>
  <PresentationFormat>Widescreen</PresentationFormat>
  <Paragraphs>115</Paragraphs>
  <Slides>18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Arial </vt:lpstr>
      <vt:lpstr>Clear Sans</vt:lpstr>
      <vt:lpstr>Courier New</vt:lpstr>
      <vt:lpstr>Matter</vt:lpstr>
      <vt:lpstr>Nunito</vt:lpstr>
      <vt:lpstr>Plakat Grotesk</vt:lpstr>
      <vt:lpstr>Plakat Grotesk Bold</vt:lpstr>
      <vt:lpstr>Office-tema</vt:lpstr>
      <vt:lpstr>PowerPoint-presentasjon</vt:lpstr>
      <vt:lpstr>Hva skal vi snakke om i dag?</vt:lpstr>
      <vt:lpstr>PowerPoint-presentasjon</vt:lpstr>
      <vt:lpstr>PowerPoint-presentasjon</vt:lpstr>
      <vt:lpstr>Våre medlemskap</vt:lpstr>
      <vt:lpstr>PowerPoint-presentasjon</vt:lpstr>
      <vt:lpstr>Rekrutteringstips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Rekrutteringstips til styret</vt:lpstr>
      <vt:lpstr>Ta vare på medlemmer</vt:lpstr>
      <vt:lpstr>Oppfølgning av nye medlemmer </vt:lpstr>
      <vt:lpstr>Hvordan ta godt vare på medlemmer?</vt:lpstr>
      <vt:lpstr>Verktøy på foreningsnett</vt:lpstr>
      <vt:lpstr>Har vi noen som vil deler gode vervehistorier?  Har du forslag for å verve ?     Tusen takk! </vt:lpstr>
    </vt:vector>
  </TitlesOfParts>
  <Company>Norske Kvinners Sanitetsforening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Magalie Fièvre</dc:creator>
  <cp:lastModifiedBy>Magalie Fièvre</cp:lastModifiedBy>
  <cp:revision>1</cp:revision>
  <dcterms:created xsi:type="dcterms:W3CDTF">2025-03-10T15:00:14Z</dcterms:created>
  <dcterms:modified xsi:type="dcterms:W3CDTF">2025-03-12T08:48:20Z</dcterms:modified>
</cp:coreProperties>
</file>