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58" r:id="rId4"/>
    <p:sldId id="260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660"/>
  </p:normalViewPr>
  <p:slideViewPr>
    <p:cSldViewPr snapToGrid="0">
      <p:cViewPr varScale="1">
        <p:scale>
          <a:sx n="92" d="100"/>
          <a:sy n="92" d="100"/>
        </p:scale>
        <p:origin x="15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E5E826F-A109-137B-6361-221958F6B1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E335949-A0DC-E8F6-4A2A-05D25A9AC0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9BDE7BB-1C82-81BE-B175-F6A71D5CF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C95CC-5963-4FAB-A5D3-92E3710C9285}" type="datetimeFigureOut">
              <a:rPr lang="nb-NO" smtClean="0"/>
              <a:t>21.10.2024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2DEE53A-A5D7-C66F-3AC7-5E6B68E1E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F46B53F-96A2-D71F-8949-520089C7E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6083-42FF-4931-9BBF-A8BFA285EE1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9860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5E450DE-8434-3A30-99EC-873346A04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119ED3E-7E77-0F65-DD83-7329C70FD5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C101846-592B-B6CE-46F4-851A93ACB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C95CC-5963-4FAB-A5D3-92E3710C9285}" type="datetimeFigureOut">
              <a:rPr lang="nb-NO" smtClean="0"/>
              <a:t>21.10.2024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E0D65C3-B281-DE58-8EDD-4DA94DB9B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11EE636-7E73-FCC8-2E4D-DBC5ABEA6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6083-42FF-4931-9BBF-A8BFA285EE1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93905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E4834C1C-5B70-20DD-B3B6-E9320F1A0F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AE645B9A-E7F2-571D-01C9-852627460F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0ADF4B7-7927-216F-E433-190CE037B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C95CC-5963-4FAB-A5D3-92E3710C9285}" type="datetimeFigureOut">
              <a:rPr lang="nb-NO" smtClean="0"/>
              <a:t>21.10.2024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663B052-17D2-3AD9-2BD5-F6C3D9796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64623F5-C690-9849-FF28-60F5318D1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6083-42FF-4931-9BBF-A8BFA285EE1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406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15DAE86-86F7-5F8A-164F-E33F1668D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0B7D297-1E6F-1EB1-0534-F85DFDE7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20FB616-F51C-3167-7591-DCABD074E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C95CC-5963-4FAB-A5D3-92E3710C9285}" type="datetimeFigureOut">
              <a:rPr lang="nb-NO" smtClean="0"/>
              <a:t>21.10.2024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297339E-457D-D5C1-5DA1-A45467159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F89C3D8-113A-8756-7074-295B5851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6083-42FF-4931-9BBF-A8BFA285EE1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3526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B07FC59-ADCB-3A9D-7541-035214ED3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56F9B0B-48DF-7BA0-C463-A2274B61FA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DD6AE79-5130-8DC7-9AFA-080608360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C95CC-5963-4FAB-A5D3-92E3710C9285}" type="datetimeFigureOut">
              <a:rPr lang="nb-NO" smtClean="0"/>
              <a:t>21.10.2024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2FCFE69-6658-2E96-67FD-2532A0D15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EF42FF0-8255-E8B7-3D67-C1FD2275C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6083-42FF-4931-9BBF-A8BFA285EE1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5869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45BC8C8-FCA8-8775-4FBA-176F67559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3B612A5-A754-8374-D060-D1605235F3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43D63B2-FADF-9412-F897-C115CC5B9F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F88BFDD-6C48-4B19-3627-DCDB57B96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C95CC-5963-4FAB-A5D3-92E3710C9285}" type="datetimeFigureOut">
              <a:rPr lang="nb-NO" smtClean="0"/>
              <a:t>21.10.2024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44D3C72-C1A6-1E9E-F2B9-61779F840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ACA4DFD-FBDC-6F34-D6DB-ED9856B28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6083-42FF-4931-9BBF-A8BFA285EE1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655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3467364-2ADF-1BD7-497C-97A917338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D7AE3F4-F483-97A0-D3D3-A678ECF9F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B33C27D-E9CD-CF0D-8592-37BEE16FD1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7BABEDF2-B08D-0F0E-62AD-332FC01BAE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82318D4B-C50C-4B4D-F5C8-2B7B41D628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A746C1B2-C18B-9EAA-F55B-5BA39E342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C95CC-5963-4FAB-A5D3-92E3710C9285}" type="datetimeFigureOut">
              <a:rPr lang="nb-NO" smtClean="0"/>
              <a:t>21.10.2024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F3B96557-DD92-84CC-66DB-B3C235BF8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97B8F437-B379-5105-8337-574292942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6083-42FF-4931-9BBF-A8BFA285EE1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159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39AC08D-584D-6C10-508E-2C6B4513A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B1434E2-FA85-D0E7-3215-34A10D5AA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C95CC-5963-4FAB-A5D3-92E3710C9285}" type="datetimeFigureOut">
              <a:rPr lang="nb-NO" smtClean="0"/>
              <a:t>21.10.2024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97D6131-D204-1B8E-354F-DBBCD966B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D242F5F-054E-64F6-4498-7FE17D41B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6083-42FF-4931-9BBF-A8BFA285EE1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3407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53EE566C-17A1-3246-D30A-E6E77B196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C95CC-5963-4FAB-A5D3-92E3710C9285}" type="datetimeFigureOut">
              <a:rPr lang="nb-NO" smtClean="0"/>
              <a:t>21.10.2024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8736DB33-4C87-7838-7ACC-8FF7B6C32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9468FB7-E023-5730-DD69-4DB5DDE31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6083-42FF-4931-9BBF-A8BFA285EE1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5120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5BF8CDF-1E45-C541-1A30-004B9543F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8C7DD32-642E-EE20-37D3-5ACD4B383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B9C81306-B160-7373-60B9-B43D82C205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7756A7F-0879-40A4-2A4E-0274AD204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C95CC-5963-4FAB-A5D3-92E3710C9285}" type="datetimeFigureOut">
              <a:rPr lang="nb-NO" smtClean="0"/>
              <a:t>21.10.2024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05B59DF-4523-B1BE-2034-43F139509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4CA4BAF-AA13-DB5A-FBF5-8B82442C9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6083-42FF-4931-9BBF-A8BFA285EE1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724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385918A-9F00-8538-92E6-4B9EEE237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708430D3-88DF-1A48-BD8B-7E7425CE6E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BB6C613-F625-133A-FCDB-66A817F30B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3779D01-E259-A823-A415-6DA06C956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C95CC-5963-4FAB-A5D3-92E3710C9285}" type="datetimeFigureOut">
              <a:rPr lang="nb-NO" smtClean="0"/>
              <a:t>21.10.2024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0563384-F2DD-AB73-B412-FAC6796E0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EA64736-3A53-1945-CF16-B7C10D06B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6083-42FF-4931-9BBF-A8BFA285EE1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2998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943A7FB-7B30-C6CF-C703-293EB0591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C22E4C4-E72D-5D04-F7F0-D67617920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3BAE6D7-9FC2-762B-B0FF-69D4E88094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BC95CC-5963-4FAB-A5D3-92E3710C9285}" type="datetimeFigureOut">
              <a:rPr lang="nb-NO" smtClean="0"/>
              <a:t>21.10.2024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37E69A1-84C4-C8B1-F99C-23B1EDB7A2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2F873C3-3AFB-FCFE-74D7-3444CDAC20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306083-42FF-4931-9BBF-A8BFA285EE1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6202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3908C0AE-C9A2-38CC-103E-127EFC07AD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4C6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D121C6B5-C781-1D48-BD44-46DF5CBE37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>
                <a:solidFill>
                  <a:schemeClr val="bg1"/>
                </a:solidFill>
                <a:latin typeface="Nunito" panose="00000500000000000000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Velkommen! </a:t>
            </a:r>
            <a:endParaRPr lang="nb-NO" dirty="0">
              <a:solidFill>
                <a:schemeClr val="bg1"/>
              </a:solidFill>
              <a:latin typeface="Nunito" panose="00000500000000000000" pitchFamily="2" charset="0"/>
            </a:endParaRP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DDF8ED8-11A0-D3A8-5E13-5588828969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>
                <a:solidFill>
                  <a:schemeClr val="bg1"/>
                </a:solidFill>
                <a:latin typeface="Clear Sans"/>
              </a:rPr>
              <a:t>Brødtekst i Clear Sans</a:t>
            </a:r>
          </a:p>
        </p:txBody>
      </p:sp>
      <p:grpSp>
        <p:nvGrpSpPr>
          <p:cNvPr id="7" name="Gruppe 6">
            <a:extLst>
              <a:ext uri="{FF2B5EF4-FFF2-40B4-BE49-F238E27FC236}">
                <a16:creationId xmlns:a16="http://schemas.microsoft.com/office/drawing/2014/main" id="{E764D115-5979-D60B-FCEE-F575751695BC}"/>
              </a:ext>
            </a:extLst>
          </p:cNvPr>
          <p:cNvGrpSpPr/>
          <p:nvPr/>
        </p:nvGrpSpPr>
        <p:grpSpPr>
          <a:xfrm>
            <a:off x="0" y="6032204"/>
            <a:ext cx="12191999" cy="825795"/>
            <a:chOff x="0" y="6032204"/>
            <a:chExt cx="12191999" cy="825795"/>
          </a:xfrm>
        </p:grpSpPr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FDAB7036-1FE4-07C0-1EDD-88A0C644D3DD}"/>
                </a:ext>
              </a:extLst>
            </p:cNvPr>
            <p:cNvSpPr/>
            <p:nvPr/>
          </p:nvSpPr>
          <p:spPr>
            <a:xfrm>
              <a:off x="0" y="6032204"/>
              <a:ext cx="12191999" cy="8257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  <p:pic>
          <p:nvPicPr>
            <p:cNvPr id="10" name="Bilde 9" descr="Et bilde som inneholder Font, Grafikk, grafisk design, skjermbilde&#10;&#10;Automatisk generert beskrivelse">
              <a:extLst>
                <a:ext uri="{FF2B5EF4-FFF2-40B4-BE49-F238E27FC236}">
                  <a16:creationId xmlns:a16="http://schemas.microsoft.com/office/drawing/2014/main" id="{B41970FF-5066-CBF7-C7D9-E84518858AC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266"/>
            <a:stretch/>
          </p:blipFill>
          <p:spPr>
            <a:xfrm>
              <a:off x="9087294" y="6222546"/>
              <a:ext cx="2995291" cy="447397"/>
            </a:xfrm>
            <a:prstGeom prst="rect">
              <a:avLst/>
            </a:prstGeom>
          </p:spPr>
        </p:pic>
        <p:pic>
          <p:nvPicPr>
            <p:cNvPr id="11" name="Bilde 10">
              <a:extLst>
                <a:ext uri="{FF2B5EF4-FFF2-40B4-BE49-F238E27FC236}">
                  <a16:creationId xmlns:a16="http://schemas.microsoft.com/office/drawing/2014/main" id="{9E8330F0-9FF9-3066-AFD2-546A6C945CF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069" y="6086998"/>
              <a:ext cx="2663045" cy="72000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58961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121C6B5-C781-1D48-BD44-46DF5CBE37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>
                <a:latin typeface="Nunito" panose="00000500000000000000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Velkommen! </a:t>
            </a:r>
            <a:endParaRPr lang="nb-NO" dirty="0">
              <a:latin typeface="Nunito" panose="00000500000000000000" pitchFamily="2" charset="0"/>
            </a:endParaRP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DDF8ED8-11A0-D3A8-5E13-5588828969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>
                <a:latin typeface="Clear Sans"/>
              </a:rPr>
              <a:t>Brødtekst i Clear Sans</a:t>
            </a:r>
          </a:p>
        </p:txBody>
      </p:sp>
      <p:grpSp>
        <p:nvGrpSpPr>
          <p:cNvPr id="7" name="Gruppe 6">
            <a:extLst>
              <a:ext uri="{FF2B5EF4-FFF2-40B4-BE49-F238E27FC236}">
                <a16:creationId xmlns:a16="http://schemas.microsoft.com/office/drawing/2014/main" id="{E764D115-5979-D60B-FCEE-F575751695BC}"/>
              </a:ext>
            </a:extLst>
          </p:cNvPr>
          <p:cNvGrpSpPr/>
          <p:nvPr/>
        </p:nvGrpSpPr>
        <p:grpSpPr>
          <a:xfrm>
            <a:off x="0" y="6032205"/>
            <a:ext cx="12191999" cy="825795"/>
            <a:chOff x="0" y="6032204"/>
            <a:chExt cx="12191999" cy="825795"/>
          </a:xfrm>
        </p:grpSpPr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FDAB7036-1FE4-07C0-1EDD-88A0C644D3DD}"/>
                </a:ext>
              </a:extLst>
            </p:cNvPr>
            <p:cNvSpPr/>
            <p:nvPr/>
          </p:nvSpPr>
          <p:spPr>
            <a:xfrm>
              <a:off x="0" y="6032204"/>
              <a:ext cx="12191999" cy="8257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  <p:pic>
          <p:nvPicPr>
            <p:cNvPr id="10" name="Bilde 9" descr="Et bilde som inneholder Font, Grafikk, grafisk design, skjermbilde&#10;&#10;Automatisk generert beskrivelse">
              <a:extLst>
                <a:ext uri="{FF2B5EF4-FFF2-40B4-BE49-F238E27FC236}">
                  <a16:creationId xmlns:a16="http://schemas.microsoft.com/office/drawing/2014/main" id="{B41970FF-5066-CBF7-C7D9-E84518858AC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266"/>
            <a:stretch/>
          </p:blipFill>
          <p:spPr>
            <a:xfrm>
              <a:off x="9087294" y="6222546"/>
              <a:ext cx="2995291" cy="447397"/>
            </a:xfrm>
            <a:prstGeom prst="rect">
              <a:avLst/>
            </a:prstGeom>
          </p:spPr>
        </p:pic>
        <p:pic>
          <p:nvPicPr>
            <p:cNvPr id="11" name="Bilde 10">
              <a:extLst>
                <a:ext uri="{FF2B5EF4-FFF2-40B4-BE49-F238E27FC236}">
                  <a16:creationId xmlns:a16="http://schemas.microsoft.com/office/drawing/2014/main" id="{9E8330F0-9FF9-3066-AFD2-546A6C945CF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069" y="6086998"/>
              <a:ext cx="2663045" cy="72000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39946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9536A3-7E73-F299-01E7-BBD679A75D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8D55025-6BA6-FA11-50B7-E07143394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>
                <a:latin typeface="Nunito" panose="00000500000000000000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Font </a:t>
            </a:r>
            <a:r>
              <a:rPr lang="nb-NO" sz="3600" dirty="0" err="1">
                <a:latin typeface="Nunito" panose="00000500000000000000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nunito</a:t>
            </a:r>
            <a:r>
              <a:rPr lang="nb-NO" sz="3600" dirty="0">
                <a:latin typeface="Nunito" panose="00000500000000000000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 i overskrift</a:t>
            </a:r>
            <a:endParaRPr lang="nb-NO" sz="3600" dirty="0">
              <a:latin typeface="Nunito" panose="00000500000000000000" pitchFamily="2" charset="0"/>
            </a:endParaRP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4BBC98F-B103-3C75-4E22-12E31A77D5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383078" cy="4351338"/>
          </a:xfrm>
        </p:spPr>
        <p:txBody>
          <a:bodyPr>
            <a:normAutofit/>
          </a:bodyPr>
          <a:lstStyle/>
          <a:p>
            <a:r>
              <a:rPr lang="nb-NO" sz="2400" dirty="0">
                <a:latin typeface="Clear Sans" panose="020B0503030202020304" pitchFamily="34" charset="0"/>
                <a:cs typeface="Clear Sans" panose="020B0503030202020304" pitchFamily="34" charset="0"/>
              </a:rPr>
              <a:t>Font Clear Sans i brødtekst</a:t>
            </a:r>
          </a:p>
        </p:txBody>
      </p:sp>
      <p:grpSp>
        <p:nvGrpSpPr>
          <p:cNvPr id="13" name="Gruppe 12">
            <a:extLst>
              <a:ext uri="{FF2B5EF4-FFF2-40B4-BE49-F238E27FC236}">
                <a16:creationId xmlns:a16="http://schemas.microsoft.com/office/drawing/2014/main" id="{2C556AB9-B1D4-A7CE-AAC0-55A1D2E8FA15}"/>
              </a:ext>
            </a:extLst>
          </p:cNvPr>
          <p:cNvGrpSpPr/>
          <p:nvPr/>
        </p:nvGrpSpPr>
        <p:grpSpPr>
          <a:xfrm>
            <a:off x="0" y="6032204"/>
            <a:ext cx="12191999" cy="825795"/>
            <a:chOff x="0" y="6032204"/>
            <a:chExt cx="12191999" cy="825795"/>
          </a:xfrm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4B4527AB-74EC-9ACF-F6D3-592E6D20672C}"/>
                </a:ext>
              </a:extLst>
            </p:cNvPr>
            <p:cNvSpPr/>
            <p:nvPr/>
          </p:nvSpPr>
          <p:spPr>
            <a:xfrm>
              <a:off x="0" y="6032204"/>
              <a:ext cx="12191999" cy="8257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  <p:pic>
          <p:nvPicPr>
            <p:cNvPr id="7" name="Bilde 6" descr="Et bilde som inneholder Font, Grafikk, grafisk design, skjermbilde&#10;&#10;Automatisk generert beskrivelse">
              <a:extLst>
                <a:ext uri="{FF2B5EF4-FFF2-40B4-BE49-F238E27FC236}">
                  <a16:creationId xmlns:a16="http://schemas.microsoft.com/office/drawing/2014/main" id="{FA87DA02-3B55-E4D2-6127-286C238119A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4984"/>
            <a:stretch/>
          </p:blipFill>
          <p:spPr>
            <a:xfrm>
              <a:off x="9206293" y="6222546"/>
              <a:ext cx="2931638" cy="447397"/>
            </a:xfrm>
            <a:prstGeom prst="rect">
              <a:avLst/>
            </a:prstGeom>
          </p:spPr>
        </p:pic>
        <p:pic>
          <p:nvPicPr>
            <p:cNvPr id="6" name="Bilde 5">
              <a:extLst>
                <a:ext uri="{FF2B5EF4-FFF2-40B4-BE49-F238E27FC236}">
                  <a16:creationId xmlns:a16="http://schemas.microsoft.com/office/drawing/2014/main" id="{9D163391-0A36-D7A9-CF65-237E8402ED2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069" y="6086998"/>
              <a:ext cx="2663045" cy="72000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3957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574371-C198-3D8F-2E1C-3DBDC9E7E0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DA5DBEA-B7F0-9F83-8EBE-B6F9356BF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>
                <a:latin typeface="Nunito" panose="00000500000000000000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Font </a:t>
            </a:r>
            <a:r>
              <a:rPr lang="nb-NO" sz="3600" dirty="0" err="1">
                <a:latin typeface="Nunito" panose="00000500000000000000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nunito</a:t>
            </a:r>
            <a:r>
              <a:rPr lang="nb-NO" sz="3600" dirty="0">
                <a:latin typeface="Nunito" panose="00000500000000000000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 i overskrift</a:t>
            </a:r>
            <a:endParaRPr lang="nb-NO" sz="3600" dirty="0">
              <a:latin typeface="Nunito" panose="00000500000000000000" pitchFamily="2" charset="0"/>
            </a:endParaRP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F5508CB-14F4-2378-E64D-99E09B867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>
                <a:latin typeface="Clear Sans" panose="020B0503030202020304" pitchFamily="34" charset="0"/>
                <a:cs typeface="Clear Sans" panose="020B0503030202020304" pitchFamily="34" charset="0"/>
              </a:rPr>
              <a:t>Font Clear Sans i brødtekst</a:t>
            </a:r>
          </a:p>
        </p:txBody>
      </p:sp>
      <p:grpSp>
        <p:nvGrpSpPr>
          <p:cNvPr id="10" name="Gruppe 9">
            <a:extLst>
              <a:ext uri="{FF2B5EF4-FFF2-40B4-BE49-F238E27FC236}">
                <a16:creationId xmlns:a16="http://schemas.microsoft.com/office/drawing/2014/main" id="{099EAA70-87AD-F71A-69F0-371C0DFEDCCF}"/>
              </a:ext>
            </a:extLst>
          </p:cNvPr>
          <p:cNvGrpSpPr/>
          <p:nvPr/>
        </p:nvGrpSpPr>
        <p:grpSpPr>
          <a:xfrm>
            <a:off x="0" y="6032204"/>
            <a:ext cx="12191999" cy="825795"/>
            <a:chOff x="0" y="6032204"/>
            <a:chExt cx="12191999" cy="825795"/>
          </a:xfrm>
        </p:grpSpPr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01EEB990-45D2-29D3-11ED-75447FC45E43}"/>
                </a:ext>
              </a:extLst>
            </p:cNvPr>
            <p:cNvSpPr/>
            <p:nvPr/>
          </p:nvSpPr>
          <p:spPr>
            <a:xfrm>
              <a:off x="0" y="6032204"/>
              <a:ext cx="12191999" cy="8257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  <p:pic>
          <p:nvPicPr>
            <p:cNvPr id="6" name="Bilde 5">
              <a:extLst>
                <a:ext uri="{FF2B5EF4-FFF2-40B4-BE49-F238E27FC236}">
                  <a16:creationId xmlns:a16="http://schemas.microsoft.com/office/drawing/2014/main" id="{3F24A475-D6AD-DBF2-C947-A55F653AB0D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524158" y="6222516"/>
              <a:ext cx="3433411" cy="445462"/>
            </a:xfrm>
            <a:prstGeom prst="rect">
              <a:avLst/>
            </a:prstGeom>
          </p:spPr>
        </p:pic>
        <p:pic>
          <p:nvPicPr>
            <p:cNvPr id="7" name="Bilde 6">
              <a:extLst>
                <a:ext uri="{FF2B5EF4-FFF2-40B4-BE49-F238E27FC236}">
                  <a16:creationId xmlns:a16="http://schemas.microsoft.com/office/drawing/2014/main" id="{D91D7B7F-D07C-FDF4-DCE9-486F8DD49D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069" y="6086998"/>
              <a:ext cx="2663045" cy="72000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7600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Clear Sans</vt:lpstr>
      <vt:lpstr>Nunito</vt:lpstr>
      <vt:lpstr>Office-tema</vt:lpstr>
      <vt:lpstr>Velkommen! </vt:lpstr>
      <vt:lpstr>Velkommen! </vt:lpstr>
      <vt:lpstr>Font nunito i overskrift</vt:lpstr>
      <vt:lpstr>Font nunito i overskrift</vt:lpstr>
    </vt:vector>
  </TitlesOfParts>
  <Company>Norske Kvinners Sanitetsforening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Magalie Fièvre</dc:creator>
  <cp:lastModifiedBy>Magalie Fièvre</cp:lastModifiedBy>
  <cp:revision>1</cp:revision>
  <dcterms:created xsi:type="dcterms:W3CDTF">2024-10-21T12:18:02Z</dcterms:created>
  <dcterms:modified xsi:type="dcterms:W3CDTF">2024-10-21T12:18:38Z</dcterms:modified>
</cp:coreProperties>
</file>