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57" r:id="rId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3" d="100"/>
          <a:sy n="153" d="100"/>
        </p:scale>
        <p:origin x="41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1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78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32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49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66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1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43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02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78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9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0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47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23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73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41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6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7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2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93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34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860-B17A-274F-87EA-F2F10B28F5F1}" type="datetimeFigureOut">
              <a:rPr lang="nb-NO" smtClean="0"/>
              <a:t>18.06.2019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6A10-C088-014D-A20F-A05ECA815D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1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50119"/>
            <a:ext cx="8229600" cy="676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44654"/>
            <a:ext cx="8229600" cy="30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728594"/>
            <a:ext cx="9144000" cy="41490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3590" y="4767263"/>
            <a:ext cx="167721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lear Sans"/>
                <a:cs typeface="Clear Sans"/>
              </a:defRPr>
            </a:lvl1pPr>
          </a:lstStyle>
          <a:p>
            <a:fld id="{597C9860-B17A-274F-87EA-F2F10B28F5F1}" type="datetimeFigureOut">
              <a:rPr lang="nb-NO" smtClean="0"/>
              <a:pPr/>
              <a:t>18.06.2019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lear Sans"/>
                <a:cs typeface="Clear San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lear Sans"/>
                <a:cs typeface="Clear Sans"/>
              </a:defRPr>
            </a:lvl1pPr>
          </a:lstStyle>
          <a:p>
            <a:fld id="{B9AA6A10-C088-014D-A20F-A05ECA815D8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1" y="180932"/>
            <a:ext cx="2384806" cy="45821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901" y="4772781"/>
            <a:ext cx="281940" cy="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8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lear Sans"/>
          <a:ea typeface="+mj-ea"/>
          <a:cs typeface="Clear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lear Sans"/>
          <a:ea typeface="+mn-ea"/>
          <a:cs typeface="Clear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lear Sans"/>
          <a:ea typeface="+mn-ea"/>
          <a:cs typeface="Clear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lear Sans"/>
          <a:ea typeface="+mn-ea"/>
          <a:cs typeface="Clear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lear Sans"/>
          <a:ea typeface="+mn-ea"/>
          <a:cs typeface="Clear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lear Sans"/>
          <a:ea typeface="+mn-ea"/>
          <a:cs typeface="Clear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DA45-E820-B845-8572-B043A3CBCD93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18.06.2019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73D7-B963-1446-B5BC-1BD23D51105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5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88595"/>
          </a:xfrm>
          <a:prstGeom prst="rect">
            <a:avLst/>
          </a:prstGeom>
        </p:spPr>
      </p:pic>
      <p:sp>
        <p:nvSpPr>
          <p:cNvPr id="5" name="Plassholder for tittel 1"/>
          <p:cNvSpPr txBox="1">
            <a:spLocks/>
          </p:cNvSpPr>
          <p:nvPr/>
        </p:nvSpPr>
        <p:spPr>
          <a:xfrm>
            <a:off x="457200" y="750119"/>
            <a:ext cx="8229600" cy="1942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000" b="1" dirty="0" smtClean="0">
                <a:solidFill>
                  <a:prstClr val="white"/>
                </a:solidFill>
                <a:latin typeface="Clear Sans"/>
                <a:cs typeface="Clear Sans"/>
              </a:rPr>
              <a:t>Velkommen!</a:t>
            </a:r>
            <a:endParaRPr lang="nb-NO" sz="5000" b="1" dirty="0">
              <a:solidFill>
                <a:prstClr val="white"/>
              </a:solidFill>
              <a:latin typeface="Clear Sans"/>
              <a:cs typeface="Clear Sans"/>
            </a:endParaRPr>
          </a:p>
        </p:txBody>
      </p:sp>
      <p:pic>
        <p:nvPicPr>
          <p:cNvPr id="6" name="NKS_Hovedlogo_2018_STOR.eps" descr="/Users/heidi/Dropbox/jobber/DROPBOX 2018/M18075_NKS_Grafisk_profil/NKS PROFILELEMENTER 2018/NKS HOVEDLOGO/NKS HOVEDLOGO STOR/NKS_Hovedlogo_2018_ST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09" y="3963614"/>
            <a:ext cx="4423384" cy="8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376067"/>
      </p:ext>
    </p:extLst>
  </p:cSld>
  <p:clrMapOvr>
    <a:masterClrMapping/>
  </p:clrMapOvr>
</p:sld>
</file>

<file path=ppt/theme/theme1.xml><?xml version="1.0" encoding="utf-8"?>
<a:theme xmlns:a="http://schemas.openxmlformats.org/drawingml/2006/main" name="NKS_Presentasjon_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NKS_Presentasjon_2019_16-9</Template>
  <TotalTime>0</TotalTime>
  <Words>2</Words>
  <Application>Microsoft Office PowerPoint</Application>
  <PresentationFormat>Skjermfremvisning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Clear Sans</vt:lpstr>
      <vt:lpstr>NKS_Presentasjon_2019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Maiken Prestmo</dc:creator>
  <cp:lastModifiedBy>Maiken Prestmo</cp:lastModifiedBy>
  <cp:revision>1</cp:revision>
  <dcterms:created xsi:type="dcterms:W3CDTF">2019-06-18T07:04:44Z</dcterms:created>
  <dcterms:modified xsi:type="dcterms:W3CDTF">2019-06-18T07:05:03Z</dcterms:modified>
</cp:coreProperties>
</file>