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2532" y="96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/>
              <a:t>22.03.2019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949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/>
              <a:t>22.03.2019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373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/>
              <a:t>22.03.2019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141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/>
              <a:t>22.03.2019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166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/>
              <a:t>22.03.2019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81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/>
              <a:t>22.03.2019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843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/>
              <a:t>22.03.2019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902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/>
              <a:t>22.03.2019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278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/>
              <a:t>22.03.2019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59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/>
              <a:t>22.03.2019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504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/>
              <a:t>22.03.2019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423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ADA45-E820-B845-8572-B043A3CBCD93}" type="datetimeFigureOut">
              <a:rPr lang="nb-NO" smtClean="0"/>
              <a:t>22.03.2019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373D7-B963-1446-B5BC-1BD23D5110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150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918126"/>
          </a:xfrm>
          <a:prstGeom prst="rect">
            <a:avLst/>
          </a:prstGeom>
        </p:spPr>
      </p:pic>
      <p:sp>
        <p:nvSpPr>
          <p:cNvPr id="5" name="Plassholder for tittel 1"/>
          <p:cNvSpPr txBox="1">
            <a:spLocks/>
          </p:cNvSpPr>
          <p:nvPr/>
        </p:nvSpPr>
        <p:spPr>
          <a:xfrm>
            <a:off x="457200" y="1000159"/>
            <a:ext cx="8229600" cy="2589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5000" b="1" dirty="0" smtClean="0">
                <a:solidFill>
                  <a:schemeClr val="bg1"/>
                </a:solidFill>
                <a:latin typeface="Clear Sans"/>
                <a:cs typeface="Clear Sans"/>
              </a:rPr>
              <a:t>Velkommen!</a:t>
            </a:r>
            <a:endParaRPr lang="nb-NO" sz="5000" b="1" dirty="0">
              <a:solidFill>
                <a:schemeClr val="bg1"/>
              </a:solidFill>
              <a:latin typeface="Clear Sans"/>
              <a:cs typeface="Clear Sans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532" y="5261552"/>
            <a:ext cx="6434714" cy="12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466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Skjermfremvisning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Clear Sans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Heidi</dc:creator>
  <cp:lastModifiedBy>Tone Hammerlund</cp:lastModifiedBy>
  <cp:revision>1</cp:revision>
  <dcterms:created xsi:type="dcterms:W3CDTF">2018-11-30T13:02:04Z</dcterms:created>
  <dcterms:modified xsi:type="dcterms:W3CDTF">2019-03-22T08:36:37Z</dcterms:modified>
</cp:coreProperties>
</file>